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49EDFD-BA83-4EBA-91A7-FAB464A484BD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3A2CF1-F921-425E-A789-095A593F26D7}">
      <dgm:prSet/>
      <dgm:spPr/>
      <dgm:t>
        <a:bodyPr/>
        <a:lstStyle/>
        <a:p>
          <a:r>
            <a:rPr lang="en-US" dirty="0"/>
            <a:t>A professional Power BI Visual and analyzing to track overall business health and growth trend using Returned, sales, discount, profit, order date, segment, category, region etc.</a:t>
          </a:r>
        </a:p>
      </dgm:t>
    </dgm:pt>
    <dgm:pt modelId="{C2F81F46-1431-408B-BA7E-A3E7482D1F0F}" type="parTrans" cxnId="{72643CD8-902B-468C-A219-BFC4959F32E1}">
      <dgm:prSet/>
      <dgm:spPr/>
      <dgm:t>
        <a:bodyPr/>
        <a:lstStyle/>
        <a:p>
          <a:endParaRPr lang="en-US"/>
        </a:p>
      </dgm:t>
    </dgm:pt>
    <dgm:pt modelId="{2508E474-34BC-46CC-A050-5C531718BDEE}" type="sibTrans" cxnId="{72643CD8-902B-468C-A219-BFC4959F32E1}">
      <dgm:prSet/>
      <dgm:spPr/>
      <dgm:t>
        <a:bodyPr/>
        <a:lstStyle/>
        <a:p>
          <a:endParaRPr lang="en-US"/>
        </a:p>
      </dgm:t>
    </dgm:pt>
    <dgm:pt modelId="{ABCA3A2D-C983-42A7-9162-E37F9BABD913}">
      <dgm:prSet/>
      <dgm:spPr/>
      <dgm:t>
        <a:bodyPr/>
        <a:lstStyle/>
        <a:p>
          <a:r>
            <a:rPr lang="en-US"/>
            <a:t>Retail supply chain sales perform dashboard </a:t>
          </a:r>
        </a:p>
      </dgm:t>
    </dgm:pt>
    <dgm:pt modelId="{F755BEF2-1AFE-4603-A476-B391F4F6FF91}" type="sibTrans" cxnId="{CDB0A43D-D240-48CD-8DB5-009F68479AAB}">
      <dgm:prSet/>
      <dgm:spPr/>
      <dgm:t>
        <a:bodyPr/>
        <a:lstStyle/>
        <a:p>
          <a:endParaRPr lang="en-US"/>
        </a:p>
      </dgm:t>
    </dgm:pt>
    <dgm:pt modelId="{C542D266-D03D-43DA-91BF-3BEF77B880F9}" type="parTrans" cxnId="{CDB0A43D-D240-48CD-8DB5-009F68479AAB}">
      <dgm:prSet/>
      <dgm:spPr/>
      <dgm:t>
        <a:bodyPr/>
        <a:lstStyle/>
        <a:p>
          <a:endParaRPr lang="en-US"/>
        </a:p>
      </dgm:t>
    </dgm:pt>
    <dgm:pt modelId="{FD721A59-485F-4A77-9DF3-FFB7A8A52F4E}" type="pres">
      <dgm:prSet presAssocID="{BA49EDFD-BA83-4EBA-91A7-FAB464A484B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5538D4B-8462-47DF-A4EF-BB1AF90D79CA}" type="pres">
      <dgm:prSet presAssocID="{ABCA3A2D-C983-42A7-9162-E37F9BABD913}" presName="hierRoot1" presStyleCnt="0"/>
      <dgm:spPr/>
    </dgm:pt>
    <dgm:pt modelId="{F075113E-6D30-45A1-A19B-F950FEF9C4BC}" type="pres">
      <dgm:prSet presAssocID="{ABCA3A2D-C983-42A7-9162-E37F9BABD913}" presName="composite" presStyleCnt="0"/>
      <dgm:spPr/>
    </dgm:pt>
    <dgm:pt modelId="{329103ED-DE7E-4414-AE08-56ED54BB0FF3}" type="pres">
      <dgm:prSet presAssocID="{ABCA3A2D-C983-42A7-9162-E37F9BABD913}" presName="background" presStyleLbl="node0" presStyleIdx="0" presStyleCnt="2"/>
      <dgm:spPr/>
    </dgm:pt>
    <dgm:pt modelId="{3C90D6AA-012D-471D-ACF8-93189EAA1C57}" type="pres">
      <dgm:prSet presAssocID="{ABCA3A2D-C983-42A7-9162-E37F9BABD913}" presName="text" presStyleLbl="fgAcc0" presStyleIdx="0" presStyleCnt="2">
        <dgm:presLayoutVars>
          <dgm:chPref val="3"/>
        </dgm:presLayoutVars>
      </dgm:prSet>
      <dgm:spPr/>
    </dgm:pt>
    <dgm:pt modelId="{DE1BFF56-3E12-4748-BEA0-81B53131E9F3}" type="pres">
      <dgm:prSet presAssocID="{ABCA3A2D-C983-42A7-9162-E37F9BABD913}" presName="hierChild2" presStyleCnt="0"/>
      <dgm:spPr/>
    </dgm:pt>
    <dgm:pt modelId="{8AAEBDDE-C171-43B9-860C-6FC459A1808A}" type="pres">
      <dgm:prSet presAssocID="{6A3A2CF1-F921-425E-A789-095A593F26D7}" presName="hierRoot1" presStyleCnt="0"/>
      <dgm:spPr/>
    </dgm:pt>
    <dgm:pt modelId="{C5B0DF89-2E23-49C5-B74E-BCF48AB6025D}" type="pres">
      <dgm:prSet presAssocID="{6A3A2CF1-F921-425E-A789-095A593F26D7}" presName="composite" presStyleCnt="0"/>
      <dgm:spPr/>
    </dgm:pt>
    <dgm:pt modelId="{C2714E24-8AB1-4970-BB26-5EE66BB23883}" type="pres">
      <dgm:prSet presAssocID="{6A3A2CF1-F921-425E-A789-095A593F26D7}" presName="background" presStyleLbl="node0" presStyleIdx="1" presStyleCnt="2"/>
      <dgm:spPr/>
    </dgm:pt>
    <dgm:pt modelId="{DAEFC1C1-EC7A-45BD-8D0A-751FE57424A5}" type="pres">
      <dgm:prSet presAssocID="{6A3A2CF1-F921-425E-A789-095A593F26D7}" presName="text" presStyleLbl="fgAcc0" presStyleIdx="1" presStyleCnt="2">
        <dgm:presLayoutVars>
          <dgm:chPref val="3"/>
        </dgm:presLayoutVars>
      </dgm:prSet>
      <dgm:spPr/>
    </dgm:pt>
    <dgm:pt modelId="{898E2259-AF5A-483F-BC6E-15237F61AD3F}" type="pres">
      <dgm:prSet presAssocID="{6A3A2CF1-F921-425E-A789-095A593F26D7}" presName="hierChild2" presStyleCnt="0"/>
      <dgm:spPr/>
    </dgm:pt>
  </dgm:ptLst>
  <dgm:cxnLst>
    <dgm:cxn modelId="{CDB0A43D-D240-48CD-8DB5-009F68479AAB}" srcId="{BA49EDFD-BA83-4EBA-91A7-FAB464A484BD}" destId="{ABCA3A2D-C983-42A7-9162-E37F9BABD913}" srcOrd="0" destOrd="0" parTransId="{C542D266-D03D-43DA-91BF-3BEF77B880F9}" sibTransId="{F755BEF2-1AFE-4603-A476-B391F4F6FF91}"/>
    <dgm:cxn modelId="{70119A79-789E-4F42-A1F9-6F3E762B2645}" type="presOf" srcId="{ABCA3A2D-C983-42A7-9162-E37F9BABD913}" destId="{3C90D6AA-012D-471D-ACF8-93189EAA1C57}" srcOrd="0" destOrd="0" presId="urn:microsoft.com/office/officeart/2005/8/layout/hierarchy1"/>
    <dgm:cxn modelId="{2AA29EB6-7A89-4FA7-9FC9-9FFCFB450853}" type="presOf" srcId="{6A3A2CF1-F921-425E-A789-095A593F26D7}" destId="{DAEFC1C1-EC7A-45BD-8D0A-751FE57424A5}" srcOrd="0" destOrd="0" presId="urn:microsoft.com/office/officeart/2005/8/layout/hierarchy1"/>
    <dgm:cxn modelId="{B2FEE9C0-E4E6-430F-8375-ACA6BE72CC6B}" type="presOf" srcId="{BA49EDFD-BA83-4EBA-91A7-FAB464A484BD}" destId="{FD721A59-485F-4A77-9DF3-FFB7A8A52F4E}" srcOrd="0" destOrd="0" presId="urn:microsoft.com/office/officeart/2005/8/layout/hierarchy1"/>
    <dgm:cxn modelId="{72643CD8-902B-468C-A219-BFC4959F32E1}" srcId="{BA49EDFD-BA83-4EBA-91A7-FAB464A484BD}" destId="{6A3A2CF1-F921-425E-A789-095A593F26D7}" srcOrd="1" destOrd="0" parTransId="{C2F81F46-1431-408B-BA7E-A3E7482D1F0F}" sibTransId="{2508E474-34BC-46CC-A050-5C531718BDEE}"/>
    <dgm:cxn modelId="{7C661BAD-FCBE-47FB-8AEA-F1564103F802}" type="presParOf" srcId="{FD721A59-485F-4A77-9DF3-FFB7A8A52F4E}" destId="{25538D4B-8462-47DF-A4EF-BB1AF90D79CA}" srcOrd="0" destOrd="0" presId="urn:microsoft.com/office/officeart/2005/8/layout/hierarchy1"/>
    <dgm:cxn modelId="{0B774A67-61B0-4E53-A626-9A6B7E85FA91}" type="presParOf" srcId="{25538D4B-8462-47DF-A4EF-BB1AF90D79CA}" destId="{F075113E-6D30-45A1-A19B-F950FEF9C4BC}" srcOrd="0" destOrd="0" presId="urn:microsoft.com/office/officeart/2005/8/layout/hierarchy1"/>
    <dgm:cxn modelId="{6CB16FA4-BFBC-4389-9B90-95AE71674B45}" type="presParOf" srcId="{F075113E-6D30-45A1-A19B-F950FEF9C4BC}" destId="{329103ED-DE7E-4414-AE08-56ED54BB0FF3}" srcOrd="0" destOrd="0" presId="urn:microsoft.com/office/officeart/2005/8/layout/hierarchy1"/>
    <dgm:cxn modelId="{AFE66874-73AB-4E26-93F1-3D3774721FBC}" type="presParOf" srcId="{F075113E-6D30-45A1-A19B-F950FEF9C4BC}" destId="{3C90D6AA-012D-471D-ACF8-93189EAA1C57}" srcOrd="1" destOrd="0" presId="urn:microsoft.com/office/officeart/2005/8/layout/hierarchy1"/>
    <dgm:cxn modelId="{3D265D9D-5BFC-4442-A633-6CC7FD9418EA}" type="presParOf" srcId="{25538D4B-8462-47DF-A4EF-BB1AF90D79CA}" destId="{DE1BFF56-3E12-4748-BEA0-81B53131E9F3}" srcOrd="1" destOrd="0" presId="urn:microsoft.com/office/officeart/2005/8/layout/hierarchy1"/>
    <dgm:cxn modelId="{435F27B8-A460-4AC9-BA2D-7CF3107CF93A}" type="presParOf" srcId="{FD721A59-485F-4A77-9DF3-FFB7A8A52F4E}" destId="{8AAEBDDE-C171-43B9-860C-6FC459A1808A}" srcOrd="1" destOrd="0" presId="urn:microsoft.com/office/officeart/2005/8/layout/hierarchy1"/>
    <dgm:cxn modelId="{71CA142D-687D-4825-BBE1-0A0096E1E0AC}" type="presParOf" srcId="{8AAEBDDE-C171-43B9-860C-6FC459A1808A}" destId="{C5B0DF89-2E23-49C5-B74E-BCF48AB6025D}" srcOrd="0" destOrd="0" presId="urn:microsoft.com/office/officeart/2005/8/layout/hierarchy1"/>
    <dgm:cxn modelId="{1F430F6A-3BD7-45C7-BF1C-ED53290AF3E5}" type="presParOf" srcId="{C5B0DF89-2E23-49C5-B74E-BCF48AB6025D}" destId="{C2714E24-8AB1-4970-BB26-5EE66BB23883}" srcOrd="0" destOrd="0" presId="urn:microsoft.com/office/officeart/2005/8/layout/hierarchy1"/>
    <dgm:cxn modelId="{7346AF93-B8DF-4F93-95A7-C654F63705B0}" type="presParOf" srcId="{C5B0DF89-2E23-49C5-B74E-BCF48AB6025D}" destId="{DAEFC1C1-EC7A-45BD-8D0A-751FE57424A5}" srcOrd="1" destOrd="0" presId="urn:microsoft.com/office/officeart/2005/8/layout/hierarchy1"/>
    <dgm:cxn modelId="{CF63B758-312C-46DB-BE2C-3A12DE197C36}" type="presParOf" srcId="{8AAEBDDE-C171-43B9-860C-6FC459A1808A}" destId="{898E2259-AF5A-483F-BC6E-15237F61AD3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9C6D058-7D30-4159-936B-DC2F94E86DCF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448D9D5-84F9-41BE-8B16-180EEA84BADE}">
      <dgm:prSet/>
      <dgm:spPr/>
      <dgm:t>
        <a:bodyPr/>
        <a:lstStyle/>
        <a:p>
          <a:r>
            <a:rPr lang="en-US"/>
            <a:t>Order ID </a:t>
          </a:r>
        </a:p>
      </dgm:t>
    </dgm:pt>
    <dgm:pt modelId="{AF87183E-FB43-4BC6-9E9C-1FB48E0CF526}" type="parTrans" cxnId="{17407A6F-E870-4CDF-81B3-B9ABF2F7796F}">
      <dgm:prSet/>
      <dgm:spPr/>
      <dgm:t>
        <a:bodyPr/>
        <a:lstStyle/>
        <a:p>
          <a:endParaRPr lang="en-US"/>
        </a:p>
      </dgm:t>
    </dgm:pt>
    <dgm:pt modelId="{8695706D-94DE-4DE3-9E7D-A3E32A41B111}" type="sibTrans" cxnId="{17407A6F-E870-4CDF-81B3-B9ABF2F7796F}">
      <dgm:prSet/>
      <dgm:spPr/>
      <dgm:t>
        <a:bodyPr/>
        <a:lstStyle/>
        <a:p>
          <a:endParaRPr lang="en-US"/>
        </a:p>
      </dgm:t>
    </dgm:pt>
    <dgm:pt modelId="{6CFC2B1F-3EB7-453D-9E2D-1B31C482CB7A}">
      <dgm:prSet/>
      <dgm:spPr/>
      <dgm:t>
        <a:bodyPr/>
        <a:lstStyle/>
        <a:p>
          <a:r>
            <a:rPr lang="en-US"/>
            <a:t>Order Date </a:t>
          </a:r>
        </a:p>
      </dgm:t>
    </dgm:pt>
    <dgm:pt modelId="{CE27D5D8-4CA8-4CFC-A4BD-F3ACFBC0DD23}" type="parTrans" cxnId="{8B545BCB-98C5-4E19-9B54-CA485D8003CD}">
      <dgm:prSet/>
      <dgm:spPr/>
      <dgm:t>
        <a:bodyPr/>
        <a:lstStyle/>
        <a:p>
          <a:endParaRPr lang="en-US"/>
        </a:p>
      </dgm:t>
    </dgm:pt>
    <dgm:pt modelId="{281B454C-6450-4305-A42C-B3A07659C5EB}" type="sibTrans" cxnId="{8B545BCB-98C5-4E19-9B54-CA485D8003CD}">
      <dgm:prSet/>
      <dgm:spPr/>
      <dgm:t>
        <a:bodyPr/>
        <a:lstStyle/>
        <a:p>
          <a:endParaRPr lang="en-US"/>
        </a:p>
      </dgm:t>
    </dgm:pt>
    <dgm:pt modelId="{0E0008B6-8A26-4C3B-A67F-F83CA2E8C813}">
      <dgm:prSet/>
      <dgm:spPr/>
      <dgm:t>
        <a:bodyPr/>
        <a:lstStyle/>
        <a:p>
          <a:r>
            <a:rPr lang="en-US"/>
            <a:t>Ship Date </a:t>
          </a:r>
        </a:p>
      </dgm:t>
    </dgm:pt>
    <dgm:pt modelId="{4AFEAFA3-F9E7-40EE-A2E2-B9CB648801BD}" type="parTrans" cxnId="{6BDD16C5-8E5A-4E88-84A6-6E65C0F8DFA9}">
      <dgm:prSet/>
      <dgm:spPr/>
      <dgm:t>
        <a:bodyPr/>
        <a:lstStyle/>
        <a:p>
          <a:endParaRPr lang="en-US"/>
        </a:p>
      </dgm:t>
    </dgm:pt>
    <dgm:pt modelId="{13AD3300-A4E2-46F8-816C-E714A1672CFD}" type="sibTrans" cxnId="{6BDD16C5-8E5A-4E88-84A6-6E65C0F8DFA9}">
      <dgm:prSet/>
      <dgm:spPr/>
      <dgm:t>
        <a:bodyPr/>
        <a:lstStyle/>
        <a:p>
          <a:endParaRPr lang="en-US"/>
        </a:p>
      </dgm:t>
    </dgm:pt>
    <dgm:pt modelId="{41A95D76-4812-45CC-891F-84FA9F9353C9}">
      <dgm:prSet/>
      <dgm:spPr/>
      <dgm:t>
        <a:bodyPr/>
        <a:lstStyle/>
        <a:p>
          <a:r>
            <a:rPr lang="en-US"/>
            <a:t>Ship Mode</a:t>
          </a:r>
        </a:p>
      </dgm:t>
    </dgm:pt>
    <dgm:pt modelId="{DE26B398-77E2-4691-AF7D-3584CFCCDDB7}" type="parTrans" cxnId="{1C8837E7-BA9C-4356-93F2-488C5B4AF58C}">
      <dgm:prSet/>
      <dgm:spPr/>
      <dgm:t>
        <a:bodyPr/>
        <a:lstStyle/>
        <a:p>
          <a:endParaRPr lang="en-US"/>
        </a:p>
      </dgm:t>
    </dgm:pt>
    <dgm:pt modelId="{913AEEC2-ED69-4183-BE04-8A98C6D85DBB}" type="sibTrans" cxnId="{1C8837E7-BA9C-4356-93F2-488C5B4AF58C}">
      <dgm:prSet/>
      <dgm:spPr/>
      <dgm:t>
        <a:bodyPr/>
        <a:lstStyle/>
        <a:p>
          <a:endParaRPr lang="en-US"/>
        </a:p>
      </dgm:t>
    </dgm:pt>
    <dgm:pt modelId="{204E018E-AE67-4E70-851D-FD656092EC59}">
      <dgm:prSet/>
      <dgm:spPr/>
      <dgm:t>
        <a:bodyPr/>
        <a:lstStyle/>
        <a:p>
          <a:r>
            <a:rPr lang="en-US"/>
            <a:t>Customer ID</a:t>
          </a:r>
        </a:p>
      </dgm:t>
    </dgm:pt>
    <dgm:pt modelId="{2A828270-696E-449D-8F91-292D70713CCA}" type="parTrans" cxnId="{98F7A7DF-9208-4F9F-919D-7FB63DF46909}">
      <dgm:prSet/>
      <dgm:spPr/>
      <dgm:t>
        <a:bodyPr/>
        <a:lstStyle/>
        <a:p>
          <a:endParaRPr lang="en-US"/>
        </a:p>
      </dgm:t>
    </dgm:pt>
    <dgm:pt modelId="{C06D958A-1698-4C06-AD0B-37669D545F60}" type="sibTrans" cxnId="{98F7A7DF-9208-4F9F-919D-7FB63DF46909}">
      <dgm:prSet/>
      <dgm:spPr/>
      <dgm:t>
        <a:bodyPr/>
        <a:lstStyle/>
        <a:p>
          <a:endParaRPr lang="en-US"/>
        </a:p>
      </dgm:t>
    </dgm:pt>
    <dgm:pt modelId="{A0825C26-F5CD-41E8-B7F0-F2E295E1E24E}">
      <dgm:prSet/>
      <dgm:spPr/>
      <dgm:t>
        <a:bodyPr/>
        <a:lstStyle/>
        <a:p>
          <a:r>
            <a:rPr lang="en-US"/>
            <a:t>Customer Name</a:t>
          </a:r>
        </a:p>
      </dgm:t>
    </dgm:pt>
    <dgm:pt modelId="{74EAE488-837A-40A3-8F80-20E9D9B4EBED}" type="parTrans" cxnId="{7C40555F-C28E-41A7-A0FF-A74E0E20B9B1}">
      <dgm:prSet/>
      <dgm:spPr/>
      <dgm:t>
        <a:bodyPr/>
        <a:lstStyle/>
        <a:p>
          <a:endParaRPr lang="en-US"/>
        </a:p>
      </dgm:t>
    </dgm:pt>
    <dgm:pt modelId="{2F2BA279-44CA-4303-91B3-5E32D0EE8B4D}" type="sibTrans" cxnId="{7C40555F-C28E-41A7-A0FF-A74E0E20B9B1}">
      <dgm:prSet/>
      <dgm:spPr/>
      <dgm:t>
        <a:bodyPr/>
        <a:lstStyle/>
        <a:p>
          <a:endParaRPr lang="en-US"/>
        </a:p>
      </dgm:t>
    </dgm:pt>
    <dgm:pt modelId="{57E76889-C0C4-4F15-AD7C-42A332ED4DBD}">
      <dgm:prSet/>
      <dgm:spPr/>
      <dgm:t>
        <a:bodyPr/>
        <a:lstStyle/>
        <a:p>
          <a:r>
            <a:rPr lang="en-US"/>
            <a:t>Segment</a:t>
          </a:r>
        </a:p>
      </dgm:t>
    </dgm:pt>
    <dgm:pt modelId="{6E0399BA-2C28-420E-B17E-6B30C4246E0B}" type="parTrans" cxnId="{C5FF3F47-6113-4DA3-9589-0CA325C59D37}">
      <dgm:prSet/>
      <dgm:spPr/>
      <dgm:t>
        <a:bodyPr/>
        <a:lstStyle/>
        <a:p>
          <a:endParaRPr lang="en-US"/>
        </a:p>
      </dgm:t>
    </dgm:pt>
    <dgm:pt modelId="{C4C031E2-3899-49F9-8AA7-19EAF5D305AA}" type="sibTrans" cxnId="{C5FF3F47-6113-4DA3-9589-0CA325C59D37}">
      <dgm:prSet/>
      <dgm:spPr/>
      <dgm:t>
        <a:bodyPr/>
        <a:lstStyle/>
        <a:p>
          <a:endParaRPr lang="en-US"/>
        </a:p>
      </dgm:t>
    </dgm:pt>
    <dgm:pt modelId="{37C37050-68AF-423C-8198-C650480221A0}">
      <dgm:prSet/>
      <dgm:spPr/>
      <dgm:t>
        <a:bodyPr/>
        <a:lstStyle/>
        <a:p>
          <a:r>
            <a:rPr lang="en-US"/>
            <a:t>State</a:t>
          </a:r>
        </a:p>
      </dgm:t>
    </dgm:pt>
    <dgm:pt modelId="{F7E1BAD8-07A0-4076-B442-3FB077FC7B82}" type="parTrans" cxnId="{91051C84-D1BE-4B72-BBF9-411745B4402C}">
      <dgm:prSet/>
      <dgm:spPr/>
      <dgm:t>
        <a:bodyPr/>
        <a:lstStyle/>
        <a:p>
          <a:endParaRPr lang="en-US"/>
        </a:p>
      </dgm:t>
    </dgm:pt>
    <dgm:pt modelId="{09A02CB9-3D90-4545-9367-FCCE67FBAD21}" type="sibTrans" cxnId="{91051C84-D1BE-4B72-BBF9-411745B4402C}">
      <dgm:prSet/>
      <dgm:spPr/>
      <dgm:t>
        <a:bodyPr/>
        <a:lstStyle/>
        <a:p>
          <a:endParaRPr lang="en-US"/>
        </a:p>
      </dgm:t>
    </dgm:pt>
    <dgm:pt modelId="{32E1AAFE-1F29-4202-B591-2B133DD7536D}">
      <dgm:prSet/>
      <dgm:spPr/>
      <dgm:t>
        <a:bodyPr/>
        <a:lstStyle/>
        <a:p>
          <a:r>
            <a:rPr lang="en-US"/>
            <a:t>Region</a:t>
          </a:r>
        </a:p>
      </dgm:t>
    </dgm:pt>
    <dgm:pt modelId="{6031C3AE-B018-469F-B1D0-80DE310007F9}" type="parTrans" cxnId="{66EF53EE-2D90-4025-ADAF-CE788DA3532E}">
      <dgm:prSet/>
      <dgm:spPr/>
      <dgm:t>
        <a:bodyPr/>
        <a:lstStyle/>
        <a:p>
          <a:endParaRPr lang="en-US"/>
        </a:p>
      </dgm:t>
    </dgm:pt>
    <dgm:pt modelId="{F48D5FE5-922A-4A46-AC4F-00C0540BED76}" type="sibTrans" cxnId="{66EF53EE-2D90-4025-ADAF-CE788DA3532E}">
      <dgm:prSet/>
      <dgm:spPr/>
      <dgm:t>
        <a:bodyPr/>
        <a:lstStyle/>
        <a:p>
          <a:endParaRPr lang="en-US"/>
        </a:p>
      </dgm:t>
    </dgm:pt>
    <dgm:pt modelId="{4F57D972-A307-4202-B283-62434E5505D0}">
      <dgm:prSet/>
      <dgm:spPr/>
      <dgm:t>
        <a:bodyPr/>
        <a:lstStyle/>
        <a:p>
          <a:r>
            <a:rPr lang="en-US" dirty="0"/>
            <a:t>Profit</a:t>
          </a:r>
        </a:p>
      </dgm:t>
    </dgm:pt>
    <dgm:pt modelId="{B4412568-5ABB-48AD-964B-5754A3E616A4}" type="parTrans" cxnId="{62AE444B-30CA-40A0-A397-E19F8077824A}">
      <dgm:prSet/>
      <dgm:spPr/>
      <dgm:t>
        <a:bodyPr/>
        <a:lstStyle/>
        <a:p>
          <a:endParaRPr lang="en-US"/>
        </a:p>
      </dgm:t>
    </dgm:pt>
    <dgm:pt modelId="{FCFDF134-717C-4E70-AF84-9C5344523C93}" type="sibTrans" cxnId="{62AE444B-30CA-40A0-A397-E19F8077824A}">
      <dgm:prSet/>
      <dgm:spPr/>
      <dgm:t>
        <a:bodyPr/>
        <a:lstStyle/>
        <a:p>
          <a:endParaRPr lang="en-US"/>
        </a:p>
      </dgm:t>
    </dgm:pt>
    <dgm:pt modelId="{E5BCEFC1-7006-40B8-8F2B-A23A211BC43D}">
      <dgm:prSet/>
      <dgm:spPr/>
      <dgm:t>
        <a:bodyPr/>
        <a:lstStyle/>
        <a:p>
          <a:r>
            <a:rPr lang="en-US"/>
            <a:t>Product ID</a:t>
          </a:r>
        </a:p>
      </dgm:t>
    </dgm:pt>
    <dgm:pt modelId="{E151893C-72AF-4CA2-875A-FCD01229BD70}" type="parTrans" cxnId="{0CBE7BA9-B181-4B15-8AD7-502F1E0A8B28}">
      <dgm:prSet/>
      <dgm:spPr/>
      <dgm:t>
        <a:bodyPr/>
        <a:lstStyle/>
        <a:p>
          <a:endParaRPr lang="en-US"/>
        </a:p>
      </dgm:t>
    </dgm:pt>
    <dgm:pt modelId="{315AE1FC-29F9-4D76-8224-9F867C735362}" type="sibTrans" cxnId="{0CBE7BA9-B181-4B15-8AD7-502F1E0A8B28}">
      <dgm:prSet/>
      <dgm:spPr/>
      <dgm:t>
        <a:bodyPr/>
        <a:lstStyle/>
        <a:p>
          <a:endParaRPr lang="en-US"/>
        </a:p>
      </dgm:t>
    </dgm:pt>
    <dgm:pt modelId="{B17DDAF0-B2A7-4E92-B8DF-E3769B1EAE6B}">
      <dgm:prSet/>
      <dgm:spPr/>
      <dgm:t>
        <a:bodyPr/>
        <a:lstStyle/>
        <a:p>
          <a:r>
            <a:rPr lang="en-US"/>
            <a:t>Product Name </a:t>
          </a:r>
        </a:p>
      </dgm:t>
    </dgm:pt>
    <dgm:pt modelId="{35435499-A7CA-479A-90A6-F3DDC0305364}" type="parTrans" cxnId="{F72649D6-DC7B-4A26-905E-8A120B234960}">
      <dgm:prSet/>
      <dgm:spPr/>
      <dgm:t>
        <a:bodyPr/>
        <a:lstStyle/>
        <a:p>
          <a:endParaRPr lang="en-US"/>
        </a:p>
      </dgm:t>
    </dgm:pt>
    <dgm:pt modelId="{2355A081-09EF-43F8-8074-C26FBE55C048}" type="sibTrans" cxnId="{F72649D6-DC7B-4A26-905E-8A120B234960}">
      <dgm:prSet/>
      <dgm:spPr/>
      <dgm:t>
        <a:bodyPr/>
        <a:lstStyle/>
        <a:p>
          <a:endParaRPr lang="en-US"/>
        </a:p>
      </dgm:t>
    </dgm:pt>
    <dgm:pt modelId="{1B1C4005-BBD7-4446-A786-81CC9C2FFC39}">
      <dgm:prSet/>
      <dgm:spPr/>
      <dgm:t>
        <a:bodyPr/>
        <a:lstStyle/>
        <a:p>
          <a:r>
            <a:rPr lang="en-US"/>
            <a:t>Category </a:t>
          </a:r>
        </a:p>
      </dgm:t>
    </dgm:pt>
    <dgm:pt modelId="{0C54A9B9-815F-42E0-8DFA-E1EB04C73B31}" type="parTrans" cxnId="{21895D2C-8750-4FD8-97D9-F4F161DFB81B}">
      <dgm:prSet/>
      <dgm:spPr/>
      <dgm:t>
        <a:bodyPr/>
        <a:lstStyle/>
        <a:p>
          <a:endParaRPr lang="en-US"/>
        </a:p>
      </dgm:t>
    </dgm:pt>
    <dgm:pt modelId="{5259948E-0D24-43F2-AB0C-EADB88D82E2E}" type="sibTrans" cxnId="{21895D2C-8750-4FD8-97D9-F4F161DFB81B}">
      <dgm:prSet/>
      <dgm:spPr/>
      <dgm:t>
        <a:bodyPr/>
        <a:lstStyle/>
        <a:p>
          <a:endParaRPr lang="en-US"/>
        </a:p>
      </dgm:t>
    </dgm:pt>
    <dgm:pt modelId="{14BDD44F-8C7A-4483-845C-F42923625B76}">
      <dgm:prSet/>
      <dgm:spPr/>
      <dgm:t>
        <a:bodyPr/>
        <a:lstStyle/>
        <a:p>
          <a:r>
            <a:rPr lang="en-US"/>
            <a:t>Sub-Category</a:t>
          </a:r>
        </a:p>
      </dgm:t>
    </dgm:pt>
    <dgm:pt modelId="{915AD990-4612-4AFF-8FF4-95C195B6EF84}" type="parTrans" cxnId="{A7C271EC-DFA6-4888-8A53-4606AA82698F}">
      <dgm:prSet/>
      <dgm:spPr/>
      <dgm:t>
        <a:bodyPr/>
        <a:lstStyle/>
        <a:p>
          <a:endParaRPr lang="en-US"/>
        </a:p>
      </dgm:t>
    </dgm:pt>
    <dgm:pt modelId="{8B2FC1AB-BAE7-47D4-83D7-6BC41090835C}" type="sibTrans" cxnId="{A7C271EC-DFA6-4888-8A53-4606AA82698F}">
      <dgm:prSet/>
      <dgm:spPr/>
      <dgm:t>
        <a:bodyPr/>
        <a:lstStyle/>
        <a:p>
          <a:endParaRPr lang="en-US"/>
        </a:p>
      </dgm:t>
    </dgm:pt>
    <dgm:pt modelId="{85CDC3D7-2551-413C-942D-B6348973A97E}">
      <dgm:prSet/>
      <dgm:spPr/>
      <dgm:t>
        <a:bodyPr/>
        <a:lstStyle/>
        <a:p>
          <a:r>
            <a:rPr lang="en-US"/>
            <a:t>Returned </a:t>
          </a:r>
        </a:p>
      </dgm:t>
    </dgm:pt>
    <dgm:pt modelId="{D631B946-44C1-488D-9F27-AFE6BF7A5DDE}" type="parTrans" cxnId="{98D2669A-BAD9-4353-B510-A214A7D4D265}">
      <dgm:prSet/>
      <dgm:spPr/>
      <dgm:t>
        <a:bodyPr/>
        <a:lstStyle/>
        <a:p>
          <a:endParaRPr lang="en-US"/>
        </a:p>
      </dgm:t>
    </dgm:pt>
    <dgm:pt modelId="{40227094-6EDB-4427-9D9B-C9AF0588EB2C}" type="sibTrans" cxnId="{98D2669A-BAD9-4353-B510-A214A7D4D265}">
      <dgm:prSet/>
      <dgm:spPr/>
      <dgm:t>
        <a:bodyPr/>
        <a:lstStyle/>
        <a:p>
          <a:endParaRPr lang="en-US"/>
        </a:p>
      </dgm:t>
    </dgm:pt>
    <dgm:pt modelId="{A6EB48FF-5B48-43E1-BEF6-66510A9B08AA}">
      <dgm:prSet/>
      <dgm:spPr/>
      <dgm:t>
        <a:bodyPr/>
        <a:lstStyle/>
        <a:p>
          <a:r>
            <a:rPr lang="en-US"/>
            <a:t>Sales </a:t>
          </a:r>
        </a:p>
      </dgm:t>
    </dgm:pt>
    <dgm:pt modelId="{B471ADF3-8DC3-41E8-B96A-24A031A3E0DF}" type="parTrans" cxnId="{05AC9BBD-C7B2-4CD6-94A7-41EA9DD18377}">
      <dgm:prSet/>
      <dgm:spPr/>
      <dgm:t>
        <a:bodyPr/>
        <a:lstStyle/>
        <a:p>
          <a:endParaRPr lang="en-US"/>
        </a:p>
      </dgm:t>
    </dgm:pt>
    <dgm:pt modelId="{D2189DBB-DCDF-4986-9780-88AF648FE188}" type="sibTrans" cxnId="{05AC9BBD-C7B2-4CD6-94A7-41EA9DD18377}">
      <dgm:prSet/>
      <dgm:spPr/>
      <dgm:t>
        <a:bodyPr/>
        <a:lstStyle/>
        <a:p>
          <a:endParaRPr lang="en-US"/>
        </a:p>
      </dgm:t>
    </dgm:pt>
    <dgm:pt modelId="{334D1E51-6B6A-4311-9354-D93061ABABA4}">
      <dgm:prSet/>
      <dgm:spPr/>
      <dgm:t>
        <a:bodyPr/>
        <a:lstStyle/>
        <a:p>
          <a:r>
            <a:rPr lang="en-US"/>
            <a:t>Quantity </a:t>
          </a:r>
        </a:p>
      </dgm:t>
    </dgm:pt>
    <dgm:pt modelId="{EEED6AB5-5FD9-4744-B750-2EDA335FF69D}" type="parTrans" cxnId="{7043B8DD-6D78-4CAA-8F8F-E9A2244371E0}">
      <dgm:prSet/>
      <dgm:spPr/>
      <dgm:t>
        <a:bodyPr/>
        <a:lstStyle/>
        <a:p>
          <a:endParaRPr lang="en-US"/>
        </a:p>
      </dgm:t>
    </dgm:pt>
    <dgm:pt modelId="{988E943A-77E3-47D9-842D-59149CF13119}" type="sibTrans" cxnId="{7043B8DD-6D78-4CAA-8F8F-E9A2244371E0}">
      <dgm:prSet/>
      <dgm:spPr/>
      <dgm:t>
        <a:bodyPr/>
        <a:lstStyle/>
        <a:p>
          <a:endParaRPr lang="en-US"/>
        </a:p>
      </dgm:t>
    </dgm:pt>
    <dgm:pt modelId="{26F97F42-BAB6-4B66-A382-59C7C65DFCCB}">
      <dgm:prSet/>
      <dgm:spPr/>
      <dgm:t>
        <a:bodyPr/>
        <a:lstStyle/>
        <a:p>
          <a:r>
            <a:rPr lang="en-IN" dirty="0"/>
            <a:t>Discount</a:t>
          </a:r>
          <a:endParaRPr lang="en-US" dirty="0"/>
        </a:p>
      </dgm:t>
    </dgm:pt>
    <dgm:pt modelId="{D0E09F9F-3A85-4B31-A797-099DD3399283}" type="parTrans" cxnId="{C72143E0-D934-4C7B-8EF0-634830624B8A}">
      <dgm:prSet/>
      <dgm:spPr/>
      <dgm:t>
        <a:bodyPr/>
        <a:lstStyle/>
        <a:p>
          <a:endParaRPr lang="en-US"/>
        </a:p>
      </dgm:t>
    </dgm:pt>
    <dgm:pt modelId="{0B2917F9-A0F2-4C16-A315-488A13746AAB}" type="sibTrans" cxnId="{C72143E0-D934-4C7B-8EF0-634830624B8A}">
      <dgm:prSet/>
      <dgm:spPr/>
      <dgm:t>
        <a:bodyPr/>
        <a:lstStyle/>
        <a:p>
          <a:endParaRPr lang="en-US"/>
        </a:p>
      </dgm:t>
    </dgm:pt>
    <dgm:pt modelId="{671A22AE-FA15-476F-BC8A-A3662EDF45F6}">
      <dgm:prSet/>
      <dgm:spPr/>
      <dgm:t>
        <a:bodyPr/>
        <a:lstStyle/>
        <a:p>
          <a:r>
            <a:rPr lang="en-US" dirty="0"/>
            <a:t>Retail </a:t>
          </a:r>
          <a:r>
            <a:rPr lang="en-US" dirty="0" err="1"/>
            <a:t>SalesPeople</a:t>
          </a:r>
          <a:endParaRPr lang="en-US" dirty="0"/>
        </a:p>
      </dgm:t>
    </dgm:pt>
    <dgm:pt modelId="{78A5F32A-F207-4431-994B-C8A318CA2AF2}" type="parTrans" cxnId="{8BA81C4C-957B-4DDE-9980-BBE528F1E12B}">
      <dgm:prSet/>
      <dgm:spPr/>
      <dgm:t>
        <a:bodyPr/>
        <a:lstStyle/>
        <a:p>
          <a:endParaRPr lang="en-US"/>
        </a:p>
      </dgm:t>
    </dgm:pt>
    <dgm:pt modelId="{F81A15DA-39BD-4BF0-B822-0346DD2714EC}" type="sibTrans" cxnId="{8BA81C4C-957B-4DDE-9980-BBE528F1E12B}">
      <dgm:prSet/>
      <dgm:spPr/>
      <dgm:t>
        <a:bodyPr/>
        <a:lstStyle/>
        <a:p>
          <a:endParaRPr lang="en-US"/>
        </a:p>
      </dgm:t>
    </dgm:pt>
    <dgm:pt modelId="{2667D9D3-1F4A-4E58-8329-9E2E1E30505F}" type="pres">
      <dgm:prSet presAssocID="{39C6D058-7D30-4159-936B-DC2F94E86DCF}" presName="diagram" presStyleCnt="0">
        <dgm:presLayoutVars>
          <dgm:dir/>
          <dgm:resizeHandles val="exact"/>
        </dgm:presLayoutVars>
      </dgm:prSet>
      <dgm:spPr/>
    </dgm:pt>
    <dgm:pt modelId="{88F77536-3DA8-45F2-A086-1C762848AE77}" type="pres">
      <dgm:prSet presAssocID="{4448D9D5-84F9-41BE-8B16-180EEA84BADE}" presName="node" presStyleLbl="node1" presStyleIdx="0" presStyleCnt="19">
        <dgm:presLayoutVars>
          <dgm:bulletEnabled val="1"/>
        </dgm:presLayoutVars>
      </dgm:prSet>
      <dgm:spPr/>
    </dgm:pt>
    <dgm:pt modelId="{6869D336-1DAB-44F4-897A-3279E6CCA8F4}" type="pres">
      <dgm:prSet presAssocID="{8695706D-94DE-4DE3-9E7D-A3E32A41B111}" presName="sibTrans" presStyleCnt="0"/>
      <dgm:spPr/>
    </dgm:pt>
    <dgm:pt modelId="{34BBB960-13B7-4B08-B106-B202B0B28834}" type="pres">
      <dgm:prSet presAssocID="{6CFC2B1F-3EB7-453D-9E2D-1B31C482CB7A}" presName="node" presStyleLbl="node1" presStyleIdx="1" presStyleCnt="19">
        <dgm:presLayoutVars>
          <dgm:bulletEnabled val="1"/>
        </dgm:presLayoutVars>
      </dgm:prSet>
      <dgm:spPr/>
    </dgm:pt>
    <dgm:pt modelId="{702EE80F-9D00-4094-915B-D0E90C142B6A}" type="pres">
      <dgm:prSet presAssocID="{281B454C-6450-4305-A42C-B3A07659C5EB}" presName="sibTrans" presStyleCnt="0"/>
      <dgm:spPr/>
    </dgm:pt>
    <dgm:pt modelId="{5001E6AC-8527-4AC6-805D-035CD57FE5F2}" type="pres">
      <dgm:prSet presAssocID="{0E0008B6-8A26-4C3B-A67F-F83CA2E8C813}" presName="node" presStyleLbl="node1" presStyleIdx="2" presStyleCnt="19">
        <dgm:presLayoutVars>
          <dgm:bulletEnabled val="1"/>
        </dgm:presLayoutVars>
      </dgm:prSet>
      <dgm:spPr/>
    </dgm:pt>
    <dgm:pt modelId="{9845A8C1-F7FD-4EBD-B98B-BCAB9FF6D43E}" type="pres">
      <dgm:prSet presAssocID="{13AD3300-A4E2-46F8-816C-E714A1672CFD}" presName="sibTrans" presStyleCnt="0"/>
      <dgm:spPr/>
    </dgm:pt>
    <dgm:pt modelId="{E13D15D9-1F73-4C38-AF0B-789C42706158}" type="pres">
      <dgm:prSet presAssocID="{41A95D76-4812-45CC-891F-84FA9F9353C9}" presName="node" presStyleLbl="node1" presStyleIdx="3" presStyleCnt="19">
        <dgm:presLayoutVars>
          <dgm:bulletEnabled val="1"/>
        </dgm:presLayoutVars>
      </dgm:prSet>
      <dgm:spPr/>
    </dgm:pt>
    <dgm:pt modelId="{8FF703EA-F972-4CFB-A3DD-45B2E3EC2D80}" type="pres">
      <dgm:prSet presAssocID="{913AEEC2-ED69-4183-BE04-8A98C6D85DBB}" presName="sibTrans" presStyleCnt="0"/>
      <dgm:spPr/>
    </dgm:pt>
    <dgm:pt modelId="{320028F4-7798-4539-AE06-8C13F4A9BC19}" type="pres">
      <dgm:prSet presAssocID="{204E018E-AE67-4E70-851D-FD656092EC59}" presName="node" presStyleLbl="node1" presStyleIdx="4" presStyleCnt="19">
        <dgm:presLayoutVars>
          <dgm:bulletEnabled val="1"/>
        </dgm:presLayoutVars>
      </dgm:prSet>
      <dgm:spPr/>
    </dgm:pt>
    <dgm:pt modelId="{36E93FA2-A112-45B7-A8A4-FA38A1BB2CB9}" type="pres">
      <dgm:prSet presAssocID="{C06D958A-1698-4C06-AD0B-37669D545F60}" presName="sibTrans" presStyleCnt="0"/>
      <dgm:spPr/>
    </dgm:pt>
    <dgm:pt modelId="{636328CB-96A7-4D9F-A9AC-ABD9099676D8}" type="pres">
      <dgm:prSet presAssocID="{A0825C26-F5CD-41E8-B7F0-F2E295E1E24E}" presName="node" presStyleLbl="node1" presStyleIdx="5" presStyleCnt="19">
        <dgm:presLayoutVars>
          <dgm:bulletEnabled val="1"/>
        </dgm:presLayoutVars>
      </dgm:prSet>
      <dgm:spPr/>
    </dgm:pt>
    <dgm:pt modelId="{EFF97F4D-F8DA-40AA-A553-586DE178FB61}" type="pres">
      <dgm:prSet presAssocID="{2F2BA279-44CA-4303-91B3-5E32D0EE8B4D}" presName="sibTrans" presStyleCnt="0"/>
      <dgm:spPr/>
    </dgm:pt>
    <dgm:pt modelId="{471A1FC9-5F5F-4DA0-A9C5-32D8A7B31DC4}" type="pres">
      <dgm:prSet presAssocID="{57E76889-C0C4-4F15-AD7C-42A332ED4DBD}" presName="node" presStyleLbl="node1" presStyleIdx="6" presStyleCnt="19">
        <dgm:presLayoutVars>
          <dgm:bulletEnabled val="1"/>
        </dgm:presLayoutVars>
      </dgm:prSet>
      <dgm:spPr/>
    </dgm:pt>
    <dgm:pt modelId="{51EF594B-6E77-4E44-A62B-098D79EA9361}" type="pres">
      <dgm:prSet presAssocID="{C4C031E2-3899-49F9-8AA7-19EAF5D305AA}" presName="sibTrans" presStyleCnt="0"/>
      <dgm:spPr/>
    </dgm:pt>
    <dgm:pt modelId="{5E2C58A1-EBE5-4FF5-B4CD-D5ABE76B33B8}" type="pres">
      <dgm:prSet presAssocID="{37C37050-68AF-423C-8198-C650480221A0}" presName="node" presStyleLbl="node1" presStyleIdx="7" presStyleCnt="19">
        <dgm:presLayoutVars>
          <dgm:bulletEnabled val="1"/>
        </dgm:presLayoutVars>
      </dgm:prSet>
      <dgm:spPr/>
    </dgm:pt>
    <dgm:pt modelId="{60D9D5C0-C716-4A8B-B251-0EE33F3275FB}" type="pres">
      <dgm:prSet presAssocID="{09A02CB9-3D90-4545-9367-FCCE67FBAD21}" presName="sibTrans" presStyleCnt="0"/>
      <dgm:spPr/>
    </dgm:pt>
    <dgm:pt modelId="{435D858B-F085-4CAD-A504-051B9A40090F}" type="pres">
      <dgm:prSet presAssocID="{32E1AAFE-1F29-4202-B591-2B133DD7536D}" presName="node" presStyleLbl="node1" presStyleIdx="8" presStyleCnt="19">
        <dgm:presLayoutVars>
          <dgm:bulletEnabled val="1"/>
        </dgm:presLayoutVars>
      </dgm:prSet>
      <dgm:spPr/>
    </dgm:pt>
    <dgm:pt modelId="{8594C8DA-7A32-4D86-853B-5134CB1AEBF6}" type="pres">
      <dgm:prSet presAssocID="{F48D5FE5-922A-4A46-AC4F-00C0540BED76}" presName="sibTrans" presStyleCnt="0"/>
      <dgm:spPr/>
    </dgm:pt>
    <dgm:pt modelId="{EF473894-B9E8-4B84-BEF1-2FD8796E79F7}" type="pres">
      <dgm:prSet presAssocID="{4F57D972-A307-4202-B283-62434E5505D0}" presName="node" presStyleLbl="node1" presStyleIdx="9" presStyleCnt="19">
        <dgm:presLayoutVars>
          <dgm:bulletEnabled val="1"/>
        </dgm:presLayoutVars>
      </dgm:prSet>
      <dgm:spPr/>
    </dgm:pt>
    <dgm:pt modelId="{E1E8CCDF-C1D8-44CF-AE71-F65C88FB862B}" type="pres">
      <dgm:prSet presAssocID="{FCFDF134-717C-4E70-AF84-9C5344523C93}" presName="sibTrans" presStyleCnt="0"/>
      <dgm:spPr/>
    </dgm:pt>
    <dgm:pt modelId="{E42224D5-4C08-4698-AEF6-F9A2805F82AD}" type="pres">
      <dgm:prSet presAssocID="{E5BCEFC1-7006-40B8-8F2B-A23A211BC43D}" presName="node" presStyleLbl="node1" presStyleIdx="10" presStyleCnt="19">
        <dgm:presLayoutVars>
          <dgm:bulletEnabled val="1"/>
        </dgm:presLayoutVars>
      </dgm:prSet>
      <dgm:spPr/>
    </dgm:pt>
    <dgm:pt modelId="{6FAFEDF6-ADF7-4A03-AABF-C77467671EDD}" type="pres">
      <dgm:prSet presAssocID="{315AE1FC-29F9-4D76-8224-9F867C735362}" presName="sibTrans" presStyleCnt="0"/>
      <dgm:spPr/>
    </dgm:pt>
    <dgm:pt modelId="{EBB9B5F8-19D0-4890-A127-2E46C191041A}" type="pres">
      <dgm:prSet presAssocID="{B17DDAF0-B2A7-4E92-B8DF-E3769B1EAE6B}" presName="node" presStyleLbl="node1" presStyleIdx="11" presStyleCnt="19">
        <dgm:presLayoutVars>
          <dgm:bulletEnabled val="1"/>
        </dgm:presLayoutVars>
      </dgm:prSet>
      <dgm:spPr/>
    </dgm:pt>
    <dgm:pt modelId="{FD6E3AFC-8C24-4244-AB95-AAE388A8A8F2}" type="pres">
      <dgm:prSet presAssocID="{2355A081-09EF-43F8-8074-C26FBE55C048}" presName="sibTrans" presStyleCnt="0"/>
      <dgm:spPr/>
    </dgm:pt>
    <dgm:pt modelId="{A1EF791C-F9B6-47FD-BBEF-F2D70243AA46}" type="pres">
      <dgm:prSet presAssocID="{1B1C4005-BBD7-4446-A786-81CC9C2FFC39}" presName="node" presStyleLbl="node1" presStyleIdx="12" presStyleCnt="19">
        <dgm:presLayoutVars>
          <dgm:bulletEnabled val="1"/>
        </dgm:presLayoutVars>
      </dgm:prSet>
      <dgm:spPr/>
    </dgm:pt>
    <dgm:pt modelId="{203255B8-1ACE-4AA3-A3F5-7B649C4FE020}" type="pres">
      <dgm:prSet presAssocID="{5259948E-0D24-43F2-AB0C-EADB88D82E2E}" presName="sibTrans" presStyleCnt="0"/>
      <dgm:spPr/>
    </dgm:pt>
    <dgm:pt modelId="{E24F7A9C-ED9F-4A69-AF90-31D7E9DC9EC1}" type="pres">
      <dgm:prSet presAssocID="{14BDD44F-8C7A-4483-845C-F42923625B76}" presName="node" presStyleLbl="node1" presStyleIdx="13" presStyleCnt="19">
        <dgm:presLayoutVars>
          <dgm:bulletEnabled val="1"/>
        </dgm:presLayoutVars>
      </dgm:prSet>
      <dgm:spPr/>
    </dgm:pt>
    <dgm:pt modelId="{79D059C4-C156-4126-8F44-581DBB866EFC}" type="pres">
      <dgm:prSet presAssocID="{8B2FC1AB-BAE7-47D4-83D7-6BC41090835C}" presName="sibTrans" presStyleCnt="0"/>
      <dgm:spPr/>
    </dgm:pt>
    <dgm:pt modelId="{0ADEC52E-63B5-4F39-BBB5-7DC31F0E8CBD}" type="pres">
      <dgm:prSet presAssocID="{85CDC3D7-2551-413C-942D-B6348973A97E}" presName="node" presStyleLbl="node1" presStyleIdx="14" presStyleCnt="19">
        <dgm:presLayoutVars>
          <dgm:bulletEnabled val="1"/>
        </dgm:presLayoutVars>
      </dgm:prSet>
      <dgm:spPr/>
    </dgm:pt>
    <dgm:pt modelId="{2443E3EE-4F65-4E48-B59E-7A0663B61573}" type="pres">
      <dgm:prSet presAssocID="{40227094-6EDB-4427-9D9B-C9AF0588EB2C}" presName="sibTrans" presStyleCnt="0"/>
      <dgm:spPr/>
    </dgm:pt>
    <dgm:pt modelId="{1D8F367B-E513-4AAD-BB39-A282DB4526B6}" type="pres">
      <dgm:prSet presAssocID="{A6EB48FF-5B48-43E1-BEF6-66510A9B08AA}" presName="node" presStyleLbl="node1" presStyleIdx="15" presStyleCnt="19">
        <dgm:presLayoutVars>
          <dgm:bulletEnabled val="1"/>
        </dgm:presLayoutVars>
      </dgm:prSet>
      <dgm:spPr/>
    </dgm:pt>
    <dgm:pt modelId="{5A264720-29A4-46EA-9060-FE23865A4D77}" type="pres">
      <dgm:prSet presAssocID="{D2189DBB-DCDF-4986-9780-88AF648FE188}" presName="sibTrans" presStyleCnt="0"/>
      <dgm:spPr/>
    </dgm:pt>
    <dgm:pt modelId="{E07DC761-D1C6-4005-AFE4-965CD4E2A31D}" type="pres">
      <dgm:prSet presAssocID="{334D1E51-6B6A-4311-9354-D93061ABABA4}" presName="node" presStyleLbl="node1" presStyleIdx="16" presStyleCnt="19">
        <dgm:presLayoutVars>
          <dgm:bulletEnabled val="1"/>
        </dgm:presLayoutVars>
      </dgm:prSet>
      <dgm:spPr/>
    </dgm:pt>
    <dgm:pt modelId="{8331F889-DC27-4567-9EEB-170067FC188E}" type="pres">
      <dgm:prSet presAssocID="{988E943A-77E3-47D9-842D-59149CF13119}" presName="sibTrans" presStyleCnt="0"/>
      <dgm:spPr/>
    </dgm:pt>
    <dgm:pt modelId="{5DB27C8D-B2DB-4D14-8BDB-50EDD04C7B51}" type="pres">
      <dgm:prSet presAssocID="{26F97F42-BAB6-4B66-A382-59C7C65DFCCB}" presName="node" presStyleLbl="node1" presStyleIdx="17" presStyleCnt="19">
        <dgm:presLayoutVars>
          <dgm:bulletEnabled val="1"/>
        </dgm:presLayoutVars>
      </dgm:prSet>
      <dgm:spPr/>
    </dgm:pt>
    <dgm:pt modelId="{25B14028-681C-443A-9ABA-BE5AA2BD1C1B}" type="pres">
      <dgm:prSet presAssocID="{0B2917F9-A0F2-4C16-A315-488A13746AAB}" presName="sibTrans" presStyleCnt="0"/>
      <dgm:spPr/>
    </dgm:pt>
    <dgm:pt modelId="{7D33EAE1-54F7-4861-B9B8-1AE41D20F741}" type="pres">
      <dgm:prSet presAssocID="{671A22AE-FA15-476F-BC8A-A3662EDF45F6}" presName="node" presStyleLbl="node1" presStyleIdx="18" presStyleCnt="19">
        <dgm:presLayoutVars>
          <dgm:bulletEnabled val="1"/>
        </dgm:presLayoutVars>
      </dgm:prSet>
      <dgm:spPr/>
    </dgm:pt>
  </dgm:ptLst>
  <dgm:cxnLst>
    <dgm:cxn modelId="{F449B004-A432-4FA3-8EE2-3585BE236FA9}" type="presOf" srcId="{6CFC2B1F-3EB7-453D-9E2D-1B31C482CB7A}" destId="{34BBB960-13B7-4B08-B106-B202B0B28834}" srcOrd="0" destOrd="0" presId="urn:microsoft.com/office/officeart/2005/8/layout/default"/>
    <dgm:cxn modelId="{B2AC8608-FEEE-4474-9908-17077FEA7B39}" type="presOf" srcId="{A0825C26-F5CD-41E8-B7F0-F2E295E1E24E}" destId="{636328CB-96A7-4D9F-A9AC-ABD9099676D8}" srcOrd="0" destOrd="0" presId="urn:microsoft.com/office/officeart/2005/8/layout/default"/>
    <dgm:cxn modelId="{6442FF0E-6E34-4D72-AF3B-457A14F12EAA}" type="presOf" srcId="{26F97F42-BAB6-4B66-A382-59C7C65DFCCB}" destId="{5DB27C8D-B2DB-4D14-8BDB-50EDD04C7B51}" srcOrd="0" destOrd="0" presId="urn:microsoft.com/office/officeart/2005/8/layout/default"/>
    <dgm:cxn modelId="{148CE01E-DB11-498E-ACE9-924C0A5B81BC}" type="presOf" srcId="{41A95D76-4812-45CC-891F-84FA9F9353C9}" destId="{E13D15D9-1F73-4C38-AF0B-789C42706158}" srcOrd="0" destOrd="0" presId="urn:microsoft.com/office/officeart/2005/8/layout/default"/>
    <dgm:cxn modelId="{47F76D28-8050-4495-B7C8-4C7286CD767C}" type="presOf" srcId="{85CDC3D7-2551-413C-942D-B6348973A97E}" destId="{0ADEC52E-63B5-4F39-BBB5-7DC31F0E8CBD}" srcOrd="0" destOrd="0" presId="urn:microsoft.com/office/officeart/2005/8/layout/default"/>
    <dgm:cxn modelId="{21895D2C-8750-4FD8-97D9-F4F161DFB81B}" srcId="{39C6D058-7D30-4159-936B-DC2F94E86DCF}" destId="{1B1C4005-BBD7-4446-A786-81CC9C2FFC39}" srcOrd="12" destOrd="0" parTransId="{0C54A9B9-815F-42E0-8DFA-E1EB04C73B31}" sibTransId="{5259948E-0D24-43F2-AB0C-EADB88D82E2E}"/>
    <dgm:cxn modelId="{77F4DC2C-7A62-42CB-AA3C-F163225BC8B7}" type="presOf" srcId="{204E018E-AE67-4E70-851D-FD656092EC59}" destId="{320028F4-7798-4539-AE06-8C13F4A9BC19}" srcOrd="0" destOrd="0" presId="urn:microsoft.com/office/officeart/2005/8/layout/default"/>
    <dgm:cxn modelId="{1DC78436-7C49-4724-8AFC-4000A2B179F4}" type="presOf" srcId="{57E76889-C0C4-4F15-AD7C-42A332ED4DBD}" destId="{471A1FC9-5F5F-4DA0-A9C5-32D8A7B31DC4}" srcOrd="0" destOrd="0" presId="urn:microsoft.com/office/officeart/2005/8/layout/default"/>
    <dgm:cxn modelId="{7C40555F-C28E-41A7-A0FF-A74E0E20B9B1}" srcId="{39C6D058-7D30-4159-936B-DC2F94E86DCF}" destId="{A0825C26-F5CD-41E8-B7F0-F2E295E1E24E}" srcOrd="5" destOrd="0" parTransId="{74EAE488-837A-40A3-8F80-20E9D9B4EBED}" sibTransId="{2F2BA279-44CA-4303-91B3-5E32D0EE8B4D}"/>
    <dgm:cxn modelId="{9B28EA42-FD0D-463A-9EB2-E9FB7DEE8DAF}" type="presOf" srcId="{39C6D058-7D30-4159-936B-DC2F94E86DCF}" destId="{2667D9D3-1F4A-4E58-8329-9E2E1E30505F}" srcOrd="0" destOrd="0" presId="urn:microsoft.com/office/officeart/2005/8/layout/default"/>
    <dgm:cxn modelId="{F7A24E65-960F-48B2-8935-11DA19F27150}" type="presOf" srcId="{37C37050-68AF-423C-8198-C650480221A0}" destId="{5E2C58A1-EBE5-4FF5-B4CD-D5ABE76B33B8}" srcOrd="0" destOrd="0" presId="urn:microsoft.com/office/officeart/2005/8/layout/default"/>
    <dgm:cxn modelId="{C5FF3F47-6113-4DA3-9589-0CA325C59D37}" srcId="{39C6D058-7D30-4159-936B-DC2F94E86DCF}" destId="{57E76889-C0C4-4F15-AD7C-42A332ED4DBD}" srcOrd="6" destOrd="0" parTransId="{6E0399BA-2C28-420E-B17E-6B30C4246E0B}" sibTransId="{C4C031E2-3899-49F9-8AA7-19EAF5D305AA}"/>
    <dgm:cxn modelId="{62AE444B-30CA-40A0-A397-E19F8077824A}" srcId="{39C6D058-7D30-4159-936B-DC2F94E86DCF}" destId="{4F57D972-A307-4202-B283-62434E5505D0}" srcOrd="9" destOrd="0" parTransId="{B4412568-5ABB-48AD-964B-5754A3E616A4}" sibTransId="{FCFDF134-717C-4E70-AF84-9C5344523C93}"/>
    <dgm:cxn modelId="{8BA81C4C-957B-4DDE-9980-BBE528F1E12B}" srcId="{39C6D058-7D30-4159-936B-DC2F94E86DCF}" destId="{671A22AE-FA15-476F-BC8A-A3662EDF45F6}" srcOrd="18" destOrd="0" parTransId="{78A5F32A-F207-4431-994B-C8A318CA2AF2}" sibTransId="{F81A15DA-39BD-4BF0-B822-0346DD2714EC}"/>
    <dgm:cxn modelId="{05549D4C-27F4-43E9-90AF-9B06FB47D3CD}" type="presOf" srcId="{14BDD44F-8C7A-4483-845C-F42923625B76}" destId="{E24F7A9C-ED9F-4A69-AF90-31D7E9DC9EC1}" srcOrd="0" destOrd="0" presId="urn:microsoft.com/office/officeart/2005/8/layout/default"/>
    <dgm:cxn modelId="{C522F56D-73F3-4F57-A062-ECBDC373F0AF}" type="presOf" srcId="{4F57D972-A307-4202-B283-62434E5505D0}" destId="{EF473894-B9E8-4B84-BEF1-2FD8796E79F7}" srcOrd="0" destOrd="0" presId="urn:microsoft.com/office/officeart/2005/8/layout/default"/>
    <dgm:cxn modelId="{8D9E126E-3178-476E-B6D0-4712CA9B9743}" type="presOf" srcId="{1B1C4005-BBD7-4446-A786-81CC9C2FFC39}" destId="{A1EF791C-F9B6-47FD-BBEF-F2D70243AA46}" srcOrd="0" destOrd="0" presId="urn:microsoft.com/office/officeart/2005/8/layout/default"/>
    <dgm:cxn modelId="{17407A6F-E870-4CDF-81B3-B9ABF2F7796F}" srcId="{39C6D058-7D30-4159-936B-DC2F94E86DCF}" destId="{4448D9D5-84F9-41BE-8B16-180EEA84BADE}" srcOrd="0" destOrd="0" parTransId="{AF87183E-FB43-4BC6-9E9C-1FB48E0CF526}" sibTransId="{8695706D-94DE-4DE3-9E7D-A3E32A41B111}"/>
    <dgm:cxn modelId="{91051C84-D1BE-4B72-BBF9-411745B4402C}" srcId="{39C6D058-7D30-4159-936B-DC2F94E86DCF}" destId="{37C37050-68AF-423C-8198-C650480221A0}" srcOrd="7" destOrd="0" parTransId="{F7E1BAD8-07A0-4076-B442-3FB077FC7B82}" sibTransId="{09A02CB9-3D90-4545-9367-FCCE67FBAD21}"/>
    <dgm:cxn modelId="{98D2669A-BAD9-4353-B510-A214A7D4D265}" srcId="{39C6D058-7D30-4159-936B-DC2F94E86DCF}" destId="{85CDC3D7-2551-413C-942D-B6348973A97E}" srcOrd="14" destOrd="0" parTransId="{D631B946-44C1-488D-9F27-AFE6BF7A5DDE}" sibTransId="{40227094-6EDB-4427-9D9B-C9AF0588EB2C}"/>
    <dgm:cxn modelId="{0CBE7BA9-B181-4B15-8AD7-502F1E0A8B28}" srcId="{39C6D058-7D30-4159-936B-DC2F94E86DCF}" destId="{E5BCEFC1-7006-40B8-8F2B-A23A211BC43D}" srcOrd="10" destOrd="0" parTransId="{E151893C-72AF-4CA2-875A-FCD01229BD70}" sibTransId="{315AE1FC-29F9-4D76-8224-9F867C735362}"/>
    <dgm:cxn modelId="{D6670CAC-0A39-435C-840D-1A54E7E69A8E}" type="presOf" srcId="{4448D9D5-84F9-41BE-8B16-180EEA84BADE}" destId="{88F77536-3DA8-45F2-A086-1C762848AE77}" srcOrd="0" destOrd="0" presId="urn:microsoft.com/office/officeart/2005/8/layout/default"/>
    <dgm:cxn modelId="{99D663B1-7B59-4ECE-A275-1AAC047BEB4F}" type="presOf" srcId="{671A22AE-FA15-476F-BC8A-A3662EDF45F6}" destId="{7D33EAE1-54F7-4861-B9B8-1AE41D20F741}" srcOrd="0" destOrd="0" presId="urn:microsoft.com/office/officeart/2005/8/layout/default"/>
    <dgm:cxn modelId="{05AC9BBD-C7B2-4CD6-94A7-41EA9DD18377}" srcId="{39C6D058-7D30-4159-936B-DC2F94E86DCF}" destId="{A6EB48FF-5B48-43E1-BEF6-66510A9B08AA}" srcOrd="15" destOrd="0" parTransId="{B471ADF3-8DC3-41E8-B96A-24A031A3E0DF}" sibTransId="{D2189DBB-DCDF-4986-9780-88AF648FE188}"/>
    <dgm:cxn modelId="{640DF0C3-7C47-4CAE-AAB4-0E0C156BCAD6}" type="presOf" srcId="{32E1AAFE-1F29-4202-B591-2B133DD7536D}" destId="{435D858B-F085-4CAD-A504-051B9A40090F}" srcOrd="0" destOrd="0" presId="urn:microsoft.com/office/officeart/2005/8/layout/default"/>
    <dgm:cxn modelId="{6BDD16C5-8E5A-4E88-84A6-6E65C0F8DFA9}" srcId="{39C6D058-7D30-4159-936B-DC2F94E86DCF}" destId="{0E0008B6-8A26-4C3B-A67F-F83CA2E8C813}" srcOrd="2" destOrd="0" parTransId="{4AFEAFA3-F9E7-40EE-A2E2-B9CB648801BD}" sibTransId="{13AD3300-A4E2-46F8-816C-E714A1672CFD}"/>
    <dgm:cxn modelId="{8B545BCB-98C5-4E19-9B54-CA485D8003CD}" srcId="{39C6D058-7D30-4159-936B-DC2F94E86DCF}" destId="{6CFC2B1F-3EB7-453D-9E2D-1B31C482CB7A}" srcOrd="1" destOrd="0" parTransId="{CE27D5D8-4CA8-4CFC-A4BD-F3ACFBC0DD23}" sibTransId="{281B454C-6450-4305-A42C-B3A07659C5EB}"/>
    <dgm:cxn modelId="{DF9E0DD0-EADC-49D9-B686-972007EB0741}" type="presOf" srcId="{334D1E51-6B6A-4311-9354-D93061ABABA4}" destId="{E07DC761-D1C6-4005-AFE4-965CD4E2A31D}" srcOrd="0" destOrd="0" presId="urn:microsoft.com/office/officeart/2005/8/layout/default"/>
    <dgm:cxn modelId="{08022AD3-FFFA-416E-96B0-779448737C24}" type="presOf" srcId="{B17DDAF0-B2A7-4E92-B8DF-E3769B1EAE6B}" destId="{EBB9B5F8-19D0-4890-A127-2E46C191041A}" srcOrd="0" destOrd="0" presId="urn:microsoft.com/office/officeart/2005/8/layout/default"/>
    <dgm:cxn modelId="{F72649D6-DC7B-4A26-905E-8A120B234960}" srcId="{39C6D058-7D30-4159-936B-DC2F94E86DCF}" destId="{B17DDAF0-B2A7-4E92-B8DF-E3769B1EAE6B}" srcOrd="11" destOrd="0" parTransId="{35435499-A7CA-479A-90A6-F3DDC0305364}" sibTransId="{2355A081-09EF-43F8-8074-C26FBE55C048}"/>
    <dgm:cxn modelId="{7043B8DD-6D78-4CAA-8F8F-E9A2244371E0}" srcId="{39C6D058-7D30-4159-936B-DC2F94E86DCF}" destId="{334D1E51-6B6A-4311-9354-D93061ABABA4}" srcOrd="16" destOrd="0" parTransId="{EEED6AB5-5FD9-4744-B750-2EDA335FF69D}" sibTransId="{988E943A-77E3-47D9-842D-59149CF13119}"/>
    <dgm:cxn modelId="{0A0ED1DD-D545-4985-9C33-F590BF864E57}" type="presOf" srcId="{0E0008B6-8A26-4C3B-A67F-F83CA2E8C813}" destId="{5001E6AC-8527-4AC6-805D-035CD57FE5F2}" srcOrd="0" destOrd="0" presId="urn:microsoft.com/office/officeart/2005/8/layout/default"/>
    <dgm:cxn modelId="{98F7A7DF-9208-4F9F-919D-7FB63DF46909}" srcId="{39C6D058-7D30-4159-936B-DC2F94E86DCF}" destId="{204E018E-AE67-4E70-851D-FD656092EC59}" srcOrd="4" destOrd="0" parTransId="{2A828270-696E-449D-8F91-292D70713CCA}" sibTransId="{C06D958A-1698-4C06-AD0B-37669D545F60}"/>
    <dgm:cxn modelId="{C72143E0-D934-4C7B-8EF0-634830624B8A}" srcId="{39C6D058-7D30-4159-936B-DC2F94E86DCF}" destId="{26F97F42-BAB6-4B66-A382-59C7C65DFCCB}" srcOrd="17" destOrd="0" parTransId="{D0E09F9F-3A85-4B31-A797-099DD3399283}" sibTransId="{0B2917F9-A0F2-4C16-A315-488A13746AAB}"/>
    <dgm:cxn modelId="{8AC60AE1-36CF-4CA5-923E-B672E99CC98C}" type="presOf" srcId="{A6EB48FF-5B48-43E1-BEF6-66510A9B08AA}" destId="{1D8F367B-E513-4AAD-BB39-A282DB4526B6}" srcOrd="0" destOrd="0" presId="urn:microsoft.com/office/officeart/2005/8/layout/default"/>
    <dgm:cxn modelId="{1C8837E7-BA9C-4356-93F2-488C5B4AF58C}" srcId="{39C6D058-7D30-4159-936B-DC2F94E86DCF}" destId="{41A95D76-4812-45CC-891F-84FA9F9353C9}" srcOrd="3" destOrd="0" parTransId="{DE26B398-77E2-4691-AF7D-3584CFCCDDB7}" sibTransId="{913AEEC2-ED69-4183-BE04-8A98C6D85DBB}"/>
    <dgm:cxn modelId="{A7C271EC-DFA6-4888-8A53-4606AA82698F}" srcId="{39C6D058-7D30-4159-936B-DC2F94E86DCF}" destId="{14BDD44F-8C7A-4483-845C-F42923625B76}" srcOrd="13" destOrd="0" parTransId="{915AD990-4612-4AFF-8FF4-95C195B6EF84}" sibTransId="{8B2FC1AB-BAE7-47D4-83D7-6BC41090835C}"/>
    <dgm:cxn modelId="{66EF53EE-2D90-4025-ADAF-CE788DA3532E}" srcId="{39C6D058-7D30-4159-936B-DC2F94E86DCF}" destId="{32E1AAFE-1F29-4202-B591-2B133DD7536D}" srcOrd="8" destOrd="0" parTransId="{6031C3AE-B018-469F-B1D0-80DE310007F9}" sibTransId="{F48D5FE5-922A-4A46-AC4F-00C0540BED76}"/>
    <dgm:cxn modelId="{11ABB7EE-367A-4B18-B45B-3B5A30A61704}" type="presOf" srcId="{E5BCEFC1-7006-40B8-8F2B-A23A211BC43D}" destId="{E42224D5-4C08-4698-AEF6-F9A2805F82AD}" srcOrd="0" destOrd="0" presId="urn:microsoft.com/office/officeart/2005/8/layout/default"/>
    <dgm:cxn modelId="{2E417709-13AF-44D2-9FC0-ACA82E5836D7}" type="presParOf" srcId="{2667D9D3-1F4A-4E58-8329-9E2E1E30505F}" destId="{88F77536-3DA8-45F2-A086-1C762848AE77}" srcOrd="0" destOrd="0" presId="urn:microsoft.com/office/officeart/2005/8/layout/default"/>
    <dgm:cxn modelId="{CDC57A3B-C502-41EF-971A-7BFD17840D96}" type="presParOf" srcId="{2667D9D3-1F4A-4E58-8329-9E2E1E30505F}" destId="{6869D336-1DAB-44F4-897A-3279E6CCA8F4}" srcOrd="1" destOrd="0" presId="urn:microsoft.com/office/officeart/2005/8/layout/default"/>
    <dgm:cxn modelId="{95BC8C05-2671-41CB-AAC5-7F9C49761186}" type="presParOf" srcId="{2667D9D3-1F4A-4E58-8329-9E2E1E30505F}" destId="{34BBB960-13B7-4B08-B106-B202B0B28834}" srcOrd="2" destOrd="0" presId="urn:microsoft.com/office/officeart/2005/8/layout/default"/>
    <dgm:cxn modelId="{FFF68377-FA6E-402E-BF09-71D73510D211}" type="presParOf" srcId="{2667D9D3-1F4A-4E58-8329-9E2E1E30505F}" destId="{702EE80F-9D00-4094-915B-D0E90C142B6A}" srcOrd="3" destOrd="0" presId="urn:microsoft.com/office/officeart/2005/8/layout/default"/>
    <dgm:cxn modelId="{D0BC8072-FA79-4921-9FE7-09C29086A1CA}" type="presParOf" srcId="{2667D9D3-1F4A-4E58-8329-9E2E1E30505F}" destId="{5001E6AC-8527-4AC6-805D-035CD57FE5F2}" srcOrd="4" destOrd="0" presId="urn:microsoft.com/office/officeart/2005/8/layout/default"/>
    <dgm:cxn modelId="{57D3AC83-B4A0-49E9-96A2-968D66A388E6}" type="presParOf" srcId="{2667D9D3-1F4A-4E58-8329-9E2E1E30505F}" destId="{9845A8C1-F7FD-4EBD-B98B-BCAB9FF6D43E}" srcOrd="5" destOrd="0" presId="urn:microsoft.com/office/officeart/2005/8/layout/default"/>
    <dgm:cxn modelId="{55DB953C-3FB2-423C-87CC-130AEA6581F4}" type="presParOf" srcId="{2667D9D3-1F4A-4E58-8329-9E2E1E30505F}" destId="{E13D15D9-1F73-4C38-AF0B-789C42706158}" srcOrd="6" destOrd="0" presId="urn:microsoft.com/office/officeart/2005/8/layout/default"/>
    <dgm:cxn modelId="{5605DAE3-C598-43E2-AFE6-1966970A8A81}" type="presParOf" srcId="{2667D9D3-1F4A-4E58-8329-9E2E1E30505F}" destId="{8FF703EA-F972-4CFB-A3DD-45B2E3EC2D80}" srcOrd="7" destOrd="0" presId="urn:microsoft.com/office/officeart/2005/8/layout/default"/>
    <dgm:cxn modelId="{8BAAC0CF-8A77-415B-B25E-20CC37C974FB}" type="presParOf" srcId="{2667D9D3-1F4A-4E58-8329-9E2E1E30505F}" destId="{320028F4-7798-4539-AE06-8C13F4A9BC19}" srcOrd="8" destOrd="0" presId="urn:microsoft.com/office/officeart/2005/8/layout/default"/>
    <dgm:cxn modelId="{306F0BA0-6ADB-44E9-AF2A-23B167AF0453}" type="presParOf" srcId="{2667D9D3-1F4A-4E58-8329-9E2E1E30505F}" destId="{36E93FA2-A112-45B7-A8A4-FA38A1BB2CB9}" srcOrd="9" destOrd="0" presId="urn:microsoft.com/office/officeart/2005/8/layout/default"/>
    <dgm:cxn modelId="{D0E7C546-E82F-4F16-BE2F-CD15ED309382}" type="presParOf" srcId="{2667D9D3-1F4A-4E58-8329-9E2E1E30505F}" destId="{636328CB-96A7-4D9F-A9AC-ABD9099676D8}" srcOrd="10" destOrd="0" presId="urn:microsoft.com/office/officeart/2005/8/layout/default"/>
    <dgm:cxn modelId="{CDD7F9BB-2724-44AE-BA32-46E833B39C74}" type="presParOf" srcId="{2667D9D3-1F4A-4E58-8329-9E2E1E30505F}" destId="{EFF97F4D-F8DA-40AA-A553-586DE178FB61}" srcOrd="11" destOrd="0" presId="urn:microsoft.com/office/officeart/2005/8/layout/default"/>
    <dgm:cxn modelId="{F414AFE2-FD97-4B9D-A073-42DFEE9FDFFB}" type="presParOf" srcId="{2667D9D3-1F4A-4E58-8329-9E2E1E30505F}" destId="{471A1FC9-5F5F-4DA0-A9C5-32D8A7B31DC4}" srcOrd="12" destOrd="0" presId="urn:microsoft.com/office/officeart/2005/8/layout/default"/>
    <dgm:cxn modelId="{5A045BB5-2D09-4D5D-9657-6793F27FA0B8}" type="presParOf" srcId="{2667D9D3-1F4A-4E58-8329-9E2E1E30505F}" destId="{51EF594B-6E77-4E44-A62B-098D79EA9361}" srcOrd="13" destOrd="0" presId="urn:microsoft.com/office/officeart/2005/8/layout/default"/>
    <dgm:cxn modelId="{95C11364-E1B8-4475-87A1-690F3A00EC80}" type="presParOf" srcId="{2667D9D3-1F4A-4E58-8329-9E2E1E30505F}" destId="{5E2C58A1-EBE5-4FF5-B4CD-D5ABE76B33B8}" srcOrd="14" destOrd="0" presId="urn:microsoft.com/office/officeart/2005/8/layout/default"/>
    <dgm:cxn modelId="{35513899-472A-4292-A628-165C1E7E885F}" type="presParOf" srcId="{2667D9D3-1F4A-4E58-8329-9E2E1E30505F}" destId="{60D9D5C0-C716-4A8B-B251-0EE33F3275FB}" srcOrd="15" destOrd="0" presId="urn:microsoft.com/office/officeart/2005/8/layout/default"/>
    <dgm:cxn modelId="{76E61AD5-9A18-42E5-8FE4-5E7DB42DA764}" type="presParOf" srcId="{2667D9D3-1F4A-4E58-8329-9E2E1E30505F}" destId="{435D858B-F085-4CAD-A504-051B9A40090F}" srcOrd="16" destOrd="0" presId="urn:microsoft.com/office/officeart/2005/8/layout/default"/>
    <dgm:cxn modelId="{1B31EA84-893C-4EAF-ADDD-1D60FB9D4174}" type="presParOf" srcId="{2667D9D3-1F4A-4E58-8329-9E2E1E30505F}" destId="{8594C8DA-7A32-4D86-853B-5134CB1AEBF6}" srcOrd="17" destOrd="0" presId="urn:microsoft.com/office/officeart/2005/8/layout/default"/>
    <dgm:cxn modelId="{C6D46E61-7C28-48A0-8323-C5C86BDA3BAE}" type="presParOf" srcId="{2667D9D3-1F4A-4E58-8329-9E2E1E30505F}" destId="{EF473894-B9E8-4B84-BEF1-2FD8796E79F7}" srcOrd="18" destOrd="0" presId="urn:microsoft.com/office/officeart/2005/8/layout/default"/>
    <dgm:cxn modelId="{94C5F0F5-1062-4742-BC77-D6C4F3F09BEA}" type="presParOf" srcId="{2667D9D3-1F4A-4E58-8329-9E2E1E30505F}" destId="{E1E8CCDF-C1D8-44CF-AE71-F65C88FB862B}" srcOrd="19" destOrd="0" presId="urn:microsoft.com/office/officeart/2005/8/layout/default"/>
    <dgm:cxn modelId="{D135BBDA-7BA2-4401-B1F7-58E083094582}" type="presParOf" srcId="{2667D9D3-1F4A-4E58-8329-9E2E1E30505F}" destId="{E42224D5-4C08-4698-AEF6-F9A2805F82AD}" srcOrd="20" destOrd="0" presId="urn:microsoft.com/office/officeart/2005/8/layout/default"/>
    <dgm:cxn modelId="{8C238CEA-1054-41C8-9CD8-DD0B895F2B89}" type="presParOf" srcId="{2667D9D3-1F4A-4E58-8329-9E2E1E30505F}" destId="{6FAFEDF6-ADF7-4A03-AABF-C77467671EDD}" srcOrd="21" destOrd="0" presId="urn:microsoft.com/office/officeart/2005/8/layout/default"/>
    <dgm:cxn modelId="{F627650B-7A8D-41F0-B3A3-4559C0965802}" type="presParOf" srcId="{2667D9D3-1F4A-4E58-8329-9E2E1E30505F}" destId="{EBB9B5F8-19D0-4890-A127-2E46C191041A}" srcOrd="22" destOrd="0" presId="urn:microsoft.com/office/officeart/2005/8/layout/default"/>
    <dgm:cxn modelId="{B79409DB-4785-40C2-945E-7D68378FFBE5}" type="presParOf" srcId="{2667D9D3-1F4A-4E58-8329-9E2E1E30505F}" destId="{FD6E3AFC-8C24-4244-AB95-AAE388A8A8F2}" srcOrd="23" destOrd="0" presId="urn:microsoft.com/office/officeart/2005/8/layout/default"/>
    <dgm:cxn modelId="{BA30319E-6B26-436E-86C8-99587A9B1E4E}" type="presParOf" srcId="{2667D9D3-1F4A-4E58-8329-9E2E1E30505F}" destId="{A1EF791C-F9B6-47FD-BBEF-F2D70243AA46}" srcOrd="24" destOrd="0" presId="urn:microsoft.com/office/officeart/2005/8/layout/default"/>
    <dgm:cxn modelId="{E4310D79-64D8-4A06-9E1D-079D2ECBD0B7}" type="presParOf" srcId="{2667D9D3-1F4A-4E58-8329-9E2E1E30505F}" destId="{203255B8-1ACE-4AA3-A3F5-7B649C4FE020}" srcOrd="25" destOrd="0" presId="urn:microsoft.com/office/officeart/2005/8/layout/default"/>
    <dgm:cxn modelId="{8D1502E9-485B-4153-AF83-D50AC476E933}" type="presParOf" srcId="{2667D9D3-1F4A-4E58-8329-9E2E1E30505F}" destId="{E24F7A9C-ED9F-4A69-AF90-31D7E9DC9EC1}" srcOrd="26" destOrd="0" presId="urn:microsoft.com/office/officeart/2005/8/layout/default"/>
    <dgm:cxn modelId="{A5CF4DD4-D62E-441C-9370-25A33A20AC00}" type="presParOf" srcId="{2667D9D3-1F4A-4E58-8329-9E2E1E30505F}" destId="{79D059C4-C156-4126-8F44-581DBB866EFC}" srcOrd="27" destOrd="0" presId="urn:microsoft.com/office/officeart/2005/8/layout/default"/>
    <dgm:cxn modelId="{D7CB0021-A9A3-4D83-8EC7-43D7F27D9EC5}" type="presParOf" srcId="{2667D9D3-1F4A-4E58-8329-9E2E1E30505F}" destId="{0ADEC52E-63B5-4F39-BBB5-7DC31F0E8CBD}" srcOrd="28" destOrd="0" presId="urn:microsoft.com/office/officeart/2005/8/layout/default"/>
    <dgm:cxn modelId="{1C749DCD-EAE8-4D13-8D01-960A8CD42D5E}" type="presParOf" srcId="{2667D9D3-1F4A-4E58-8329-9E2E1E30505F}" destId="{2443E3EE-4F65-4E48-B59E-7A0663B61573}" srcOrd="29" destOrd="0" presId="urn:microsoft.com/office/officeart/2005/8/layout/default"/>
    <dgm:cxn modelId="{BA9B5409-A1AF-460F-8DB3-F1BEE2678D51}" type="presParOf" srcId="{2667D9D3-1F4A-4E58-8329-9E2E1E30505F}" destId="{1D8F367B-E513-4AAD-BB39-A282DB4526B6}" srcOrd="30" destOrd="0" presId="urn:microsoft.com/office/officeart/2005/8/layout/default"/>
    <dgm:cxn modelId="{E7472617-4776-4E59-BE66-562C3750DB0A}" type="presParOf" srcId="{2667D9D3-1F4A-4E58-8329-9E2E1E30505F}" destId="{5A264720-29A4-46EA-9060-FE23865A4D77}" srcOrd="31" destOrd="0" presId="urn:microsoft.com/office/officeart/2005/8/layout/default"/>
    <dgm:cxn modelId="{A16C3A14-79BA-419F-9688-9B33402F59F9}" type="presParOf" srcId="{2667D9D3-1F4A-4E58-8329-9E2E1E30505F}" destId="{E07DC761-D1C6-4005-AFE4-965CD4E2A31D}" srcOrd="32" destOrd="0" presId="urn:microsoft.com/office/officeart/2005/8/layout/default"/>
    <dgm:cxn modelId="{00CF2413-1CDD-4915-B792-65E43B898E20}" type="presParOf" srcId="{2667D9D3-1F4A-4E58-8329-9E2E1E30505F}" destId="{8331F889-DC27-4567-9EEB-170067FC188E}" srcOrd="33" destOrd="0" presId="urn:microsoft.com/office/officeart/2005/8/layout/default"/>
    <dgm:cxn modelId="{7C4C8D09-7427-4E30-975E-DFEFC860B878}" type="presParOf" srcId="{2667D9D3-1F4A-4E58-8329-9E2E1E30505F}" destId="{5DB27C8D-B2DB-4D14-8BDB-50EDD04C7B51}" srcOrd="34" destOrd="0" presId="urn:microsoft.com/office/officeart/2005/8/layout/default"/>
    <dgm:cxn modelId="{52D58C99-1987-4ABA-9C8D-754646995634}" type="presParOf" srcId="{2667D9D3-1F4A-4E58-8329-9E2E1E30505F}" destId="{25B14028-681C-443A-9ABA-BE5AA2BD1C1B}" srcOrd="35" destOrd="0" presId="urn:microsoft.com/office/officeart/2005/8/layout/default"/>
    <dgm:cxn modelId="{4E4F8377-F42B-42D8-ACBF-1A364BA6F396}" type="presParOf" srcId="{2667D9D3-1F4A-4E58-8329-9E2E1E30505F}" destId="{7D33EAE1-54F7-4861-B9B8-1AE41D20F741}" srcOrd="3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DB01BF-43F2-4177-95D0-C33ED55B2E1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2" csCatId="colorful" phldr="1"/>
      <dgm:spPr/>
      <dgm:t>
        <a:bodyPr/>
        <a:lstStyle/>
        <a:p>
          <a:endParaRPr lang="en-US"/>
        </a:p>
      </dgm:t>
    </dgm:pt>
    <dgm:pt modelId="{05AB6874-4C85-4DC3-92A7-8310FD177FC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To analyze retail supply chain sales data in order to understand business performance, </a:t>
          </a:r>
        </a:p>
      </dgm:t>
    </dgm:pt>
    <dgm:pt modelId="{7C79D5AE-1CC6-4BD9-B668-53C9D33DAC83}" type="parTrans" cxnId="{5E46E1F7-099B-4009-ADAC-A79869B5CDF8}">
      <dgm:prSet/>
      <dgm:spPr/>
      <dgm:t>
        <a:bodyPr/>
        <a:lstStyle/>
        <a:p>
          <a:endParaRPr lang="en-US"/>
        </a:p>
      </dgm:t>
    </dgm:pt>
    <dgm:pt modelId="{01FDDAA5-68D3-408F-B47C-4713AE7E9C0E}" type="sibTrans" cxnId="{5E46E1F7-099B-4009-ADAC-A79869B5CDF8}">
      <dgm:prSet/>
      <dgm:spPr/>
      <dgm:t>
        <a:bodyPr/>
        <a:lstStyle/>
        <a:p>
          <a:endParaRPr lang="en-US"/>
        </a:p>
      </dgm:t>
    </dgm:pt>
    <dgm:pt modelId="{50FC3893-55DE-40E6-98E6-0F4E46874E8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profitability drivers, customer behavior, operational efficiency.</a:t>
          </a:r>
        </a:p>
      </dgm:t>
    </dgm:pt>
    <dgm:pt modelId="{250A376B-6852-4D02-9EA0-31F55B4F58E0}" type="parTrans" cxnId="{64E8B8CA-3F1B-4525-9389-AC7BB0D568EC}">
      <dgm:prSet/>
      <dgm:spPr/>
      <dgm:t>
        <a:bodyPr/>
        <a:lstStyle/>
        <a:p>
          <a:endParaRPr lang="en-US"/>
        </a:p>
      </dgm:t>
    </dgm:pt>
    <dgm:pt modelId="{F2F373FA-B6FE-483F-A7D2-AFC30E6612D8}" type="sibTrans" cxnId="{64E8B8CA-3F1B-4525-9389-AC7BB0D568EC}">
      <dgm:prSet/>
      <dgm:spPr/>
      <dgm:t>
        <a:bodyPr/>
        <a:lstStyle/>
        <a:p>
          <a:endParaRPr lang="en-US"/>
        </a:p>
      </dgm:t>
    </dgm:pt>
    <dgm:pt modelId="{FACCC139-A84B-434E-ACA5-C57FF35584D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loss-making areas, enabling data-driven decision-making.</a:t>
          </a:r>
        </a:p>
      </dgm:t>
    </dgm:pt>
    <dgm:pt modelId="{A83B03CC-420E-44D0-B4B1-96DE978EC650}" type="parTrans" cxnId="{89F3E4A1-25F6-40F7-B8D0-25C88BD271DD}">
      <dgm:prSet/>
      <dgm:spPr/>
      <dgm:t>
        <a:bodyPr/>
        <a:lstStyle/>
        <a:p>
          <a:endParaRPr lang="en-US"/>
        </a:p>
      </dgm:t>
    </dgm:pt>
    <dgm:pt modelId="{19233A06-99AE-42B3-B5B8-16A81D84735B}" type="sibTrans" cxnId="{89F3E4A1-25F6-40F7-B8D0-25C88BD271DD}">
      <dgm:prSet/>
      <dgm:spPr/>
      <dgm:t>
        <a:bodyPr/>
        <a:lstStyle/>
        <a:p>
          <a:endParaRPr lang="en-US"/>
        </a:p>
      </dgm:t>
    </dgm:pt>
    <dgm:pt modelId="{3B0DBF59-4208-47F9-BB73-6CCC7138AB2E}" type="pres">
      <dgm:prSet presAssocID="{17DB01BF-43F2-4177-95D0-C33ED55B2E1D}" presName="root" presStyleCnt="0">
        <dgm:presLayoutVars>
          <dgm:dir/>
          <dgm:resizeHandles val="exact"/>
        </dgm:presLayoutVars>
      </dgm:prSet>
      <dgm:spPr/>
    </dgm:pt>
    <dgm:pt modelId="{6D9A074E-8939-4833-91C7-8EC39DCBC686}" type="pres">
      <dgm:prSet presAssocID="{05AB6874-4C85-4DC3-92A7-8310FD177FCA}" presName="compNode" presStyleCnt="0"/>
      <dgm:spPr/>
    </dgm:pt>
    <dgm:pt modelId="{99BC57E4-5FB5-4770-A52B-319612D8F33A}" type="pres">
      <dgm:prSet presAssocID="{05AB6874-4C85-4DC3-92A7-8310FD177FCA}" presName="bgRect" presStyleLbl="bgShp" presStyleIdx="0" presStyleCnt="3"/>
      <dgm:spPr/>
    </dgm:pt>
    <dgm:pt modelId="{D795B47C-3A26-4FE1-87E3-AB51CC7B400E}" type="pres">
      <dgm:prSet presAssocID="{05AB6874-4C85-4DC3-92A7-8310FD177FC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EDA632EE-851A-4E76-BD5E-37CACB6C7B9E}" type="pres">
      <dgm:prSet presAssocID="{05AB6874-4C85-4DC3-92A7-8310FD177FCA}" presName="spaceRect" presStyleCnt="0"/>
      <dgm:spPr/>
    </dgm:pt>
    <dgm:pt modelId="{363AE4CA-D472-4D38-B82C-A9112209D732}" type="pres">
      <dgm:prSet presAssocID="{05AB6874-4C85-4DC3-92A7-8310FD177FCA}" presName="parTx" presStyleLbl="revTx" presStyleIdx="0" presStyleCnt="3">
        <dgm:presLayoutVars>
          <dgm:chMax val="0"/>
          <dgm:chPref val="0"/>
        </dgm:presLayoutVars>
      </dgm:prSet>
      <dgm:spPr/>
    </dgm:pt>
    <dgm:pt modelId="{ADCBAD43-3BBE-4AC5-8C13-94CBF9D315F8}" type="pres">
      <dgm:prSet presAssocID="{01FDDAA5-68D3-408F-B47C-4713AE7E9C0E}" presName="sibTrans" presStyleCnt="0"/>
      <dgm:spPr/>
    </dgm:pt>
    <dgm:pt modelId="{8D347724-44DC-4361-992D-A88FF3FC6D15}" type="pres">
      <dgm:prSet presAssocID="{50FC3893-55DE-40E6-98E6-0F4E46874E80}" presName="compNode" presStyleCnt="0"/>
      <dgm:spPr/>
    </dgm:pt>
    <dgm:pt modelId="{EFF117FE-0D6C-4E33-A105-53EF36D7F737}" type="pres">
      <dgm:prSet presAssocID="{50FC3893-55DE-40E6-98E6-0F4E46874E80}" presName="bgRect" presStyleLbl="bgShp" presStyleIdx="1" presStyleCnt="3"/>
      <dgm:spPr/>
    </dgm:pt>
    <dgm:pt modelId="{AE80B8B9-FBC8-4AF7-B290-8B9C43219FF6}" type="pres">
      <dgm:prSet presAssocID="{50FC3893-55DE-40E6-98E6-0F4E46874E8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04FBDAD7-043A-4E7A-8462-76B471C4AF8B}" type="pres">
      <dgm:prSet presAssocID="{50FC3893-55DE-40E6-98E6-0F4E46874E80}" presName="spaceRect" presStyleCnt="0"/>
      <dgm:spPr/>
    </dgm:pt>
    <dgm:pt modelId="{7A716A27-9A8A-4E47-863D-8C36F0C16350}" type="pres">
      <dgm:prSet presAssocID="{50FC3893-55DE-40E6-98E6-0F4E46874E80}" presName="parTx" presStyleLbl="revTx" presStyleIdx="1" presStyleCnt="3">
        <dgm:presLayoutVars>
          <dgm:chMax val="0"/>
          <dgm:chPref val="0"/>
        </dgm:presLayoutVars>
      </dgm:prSet>
      <dgm:spPr/>
    </dgm:pt>
    <dgm:pt modelId="{EE09BB39-BEA3-4C1C-8AED-13DF2004C241}" type="pres">
      <dgm:prSet presAssocID="{F2F373FA-B6FE-483F-A7D2-AFC30E6612D8}" presName="sibTrans" presStyleCnt="0"/>
      <dgm:spPr/>
    </dgm:pt>
    <dgm:pt modelId="{BD72B33D-66A1-4754-9835-FCD1E97FFB96}" type="pres">
      <dgm:prSet presAssocID="{FACCC139-A84B-434E-ACA5-C57FF35584DF}" presName="compNode" presStyleCnt="0"/>
      <dgm:spPr/>
    </dgm:pt>
    <dgm:pt modelId="{43FA867A-A4C0-4B07-ADCB-10DFC4957447}" type="pres">
      <dgm:prSet presAssocID="{FACCC139-A84B-434E-ACA5-C57FF35584DF}" presName="bgRect" presStyleLbl="bgShp" presStyleIdx="2" presStyleCnt="3"/>
      <dgm:spPr/>
    </dgm:pt>
    <dgm:pt modelId="{28F152B3-1741-4D1B-918E-EB09C1B8060E}" type="pres">
      <dgm:prSet presAssocID="{FACCC139-A84B-434E-ACA5-C57FF35584D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ED52A88-0C26-424A-9752-DDC19E1E880A}" type="pres">
      <dgm:prSet presAssocID="{FACCC139-A84B-434E-ACA5-C57FF35584DF}" presName="spaceRect" presStyleCnt="0"/>
      <dgm:spPr/>
    </dgm:pt>
    <dgm:pt modelId="{E095713E-D0B9-405E-BBBE-496898B4567D}" type="pres">
      <dgm:prSet presAssocID="{FACCC139-A84B-434E-ACA5-C57FF35584D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58A6C66-BE5E-4643-A296-8046F6F2C86E}" type="presOf" srcId="{17DB01BF-43F2-4177-95D0-C33ED55B2E1D}" destId="{3B0DBF59-4208-47F9-BB73-6CCC7138AB2E}" srcOrd="0" destOrd="0" presId="urn:microsoft.com/office/officeart/2018/2/layout/IconVerticalSolidList"/>
    <dgm:cxn modelId="{A2240C77-307C-4DC3-8A9E-B7CD956E29D4}" type="presOf" srcId="{FACCC139-A84B-434E-ACA5-C57FF35584DF}" destId="{E095713E-D0B9-405E-BBBE-496898B4567D}" srcOrd="0" destOrd="0" presId="urn:microsoft.com/office/officeart/2018/2/layout/IconVerticalSolidList"/>
    <dgm:cxn modelId="{B4EE6A9F-DAF6-4EFC-AD05-6F9AB61DEAF5}" type="presOf" srcId="{50FC3893-55DE-40E6-98E6-0F4E46874E80}" destId="{7A716A27-9A8A-4E47-863D-8C36F0C16350}" srcOrd="0" destOrd="0" presId="urn:microsoft.com/office/officeart/2018/2/layout/IconVerticalSolidList"/>
    <dgm:cxn modelId="{89F3E4A1-25F6-40F7-B8D0-25C88BD271DD}" srcId="{17DB01BF-43F2-4177-95D0-C33ED55B2E1D}" destId="{FACCC139-A84B-434E-ACA5-C57FF35584DF}" srcOrd="2" destOrd="0" parTransId="{A83B03CC-420E-44D0-B4B1-96DE978EC650}" sibTransId="{19233A06-99AE-42B3-B5B8-16A81D84735B}"/>
    <dgm:cxn modelId="{A5B0DDAD-EB49-44BA-AB5E-0234C056EAB0}" type="presOf" srcId="{05AB6874-4C85-4DC3-92A7-8310FD177FCA}" destId="{363AE4CA-D472-4D38-B82C-A9112209D732}" srcOrd="0" destOrd="0" presId="urn:microsoft.com/office/officeart/2018/2/layout/IconVerticalSolidList"/>
    <dgm:cxn modelId="{64E8B8CA-3F1B-4525-9389-AC7BB0D568EC}" srcId="{17DB01BF-43F2-4177-95D0-C33ED55B2E1D}" destId="{50FC3893-55DE-40E6-98E6-0F4E46874E80}" srcOrd="1" destOrd="0" parTransId="{250A376B-6852-4D02-9EA0-31F55B4F58E0}" sibTransId="{F2F373FA-B6FE-483F-A7D2-AFC30E6612D8}"/>
    <dgm:cxn modelId="{5E46E1F7-099B-4009-ADAC-A79869B5CDF8}" srcId="{17DB01BF-43F2-4177-95D0-C33ED55B2E1D}" destId="{05AB6874-4C85-4DC3-92A7-8310FD177FCA}" srcOrd="0" destOrd="0" parTransId="{7C79D5AE-1CC6-4BD9-B668-53C9D33DAC83}" sibTransId="{01FDDAA5-68D3-408F-B47C-4713AE7E9C0E}"/>
    <dgm:cxn modelId="{4DC10285-9F36-4F64-B0E1-D50476B7C44B}" type="presParOf" srcId="{3B0DBF59-4208-47F9-BB73-6CCC7138AB2E}" destId="{6D9A074E-8939-4833-91C7-8EC39DCBC686}" srcOrd="0" destOrd="0" presId="urn:microsoft.com/office/officeart/2018/2/layout/IconVerticalSolidList"/>
    <dgm:cxn modelId="{BFDA7185-DC0B-4DD2-B3F1-B9C7885BA389}" type="presParOf" srcId="{6D9A074E-8939-4833-91C7-8EC39DCBC686}" destId="{99BC57E4-5FB5-4770-A52B-319612D8F33A}" srcOrd="0" destOrd="0" presId="urn:microsoft.com/office/officeart/2018/2/layout/IconVerticalSolidList"/>
    <dgm:cxn modelId="{10FD7A8F-589D-47F7-A1BE-B532AE5F6B06}" type="presParOf" srcId="{6D9A074E-8939-4833-91C7-8EC39DCBC686}" destId="{D795B47C-3A26-4FE1-87E3-AB51CC7B400E}" srcOrd="1" destOrd="0" presId="urn:microsoft.com/office/officeart/2018/2/layout/IconVerticalSolidList"/>
    <dgm:cxn modelId="{4EC53739-8161-4055-B83A-6B2B62C49E77}" type="presParOf" srcId="{6D9A074E-8939-4833-91C7-8EC39DCBC686}" destId="{EDA632EE-851A-4E76-BD5E-37CACB6C7B9E}" srcOrd="2" destOrd="0" presId="urn:microsoft.com/office/officeart/2018/2/layout/IconVerticalSolidList"/>
    <dgm:cxn modelId="{95B341BE-1465-4535-B229-E582826BF540}" type="presParOf" srcId="{6D9A074E-8939-4833-91C7-8EC39DCBC686}" destId="{363AE4CA-D472-4D38-B82C-A9112209D732}" srcOrd="3" destOrd="0" presId="urn:microsoft.com/office/officeart/2018/2/layout/IconVerticalSolidList"/>
    <dgm:cxn modelId="{F5B7B124-812C-4075-9B77-EF50B9EDBF70}" type="presParOf" srcId="{3B0DBF59-4208-47F9-BB73-6CCC7138AB2E}" destId="{ADCBAD43-3BBE-4AC5-8C13-94CBF9D315F8}" srcOrd="1" destOrd="0" presId="urn:microsoft.com/office/officeart/2018/2/layout/IconVerticalSolidList"/>
    <dgm:cxn modelId="{F2A34E60-284A-4C34-AD3A-0D74C467B3B5}" type="presParOf" srcId="{3B0DBF59-4208-47F9-BB73-6CCC7138AB2E}" destId="{8D347724-44DC-4361-992D-A88FF3FC6D15}" srcOrd="2" destOrd="0" presId="urn:microsoft.com/office/officeart/2018/2/layout/IconVerticalSolidList"/>
    <dgm:cxn modelId="{63681582-C3C4-4526-8F3B-3E6ECE39622B}" type="presParOf" srcId="{8D347724-44DC-4361-992D-A88FF3FC6D15}" destId="{EFF117FE-0D6C-4E33-A105-53EF36D7F737}" srcOrd="0" destOrd="0" presId="urn:microsoft.com/office/officeart/2018/2/layout/IconVerticalSolidList"/>
    <dgm:cxn modelId="{D72FADC2-6333-4455-B478-FC4644012C96}" type="presParOf" srcId="{8D347724-44DC-4361-992D-A88FF3FC6D15}" destId="{AE80B8B9-FBC8-4AF7-B290-8B9C43219FF6}" srcOrd="1" destOrd="0" presId="urn:microsoft.com/office/officeart/2018/2/layout/IconVerticalSolidList"/>
    <dgm:cxn modelId="{A3CAAD2E-51C4-4D79-A48E-78CEDA70819F}" type="presParOf" srcId="{8D347724-44DC-4361-992D-A88FF3FC6D15}" destId="{04FBDAD7-043A-4E7A-8462-76B471C4AF8B}" srcOrd="2" destOrd="0" presId="urn:microsoft.com/office/officeart/2018/2/layout/IconVerticalSolidList"/>
    <dgm:cxn modelId="{01983C98-EA53-486E-AD00-560296840636}" type="presParOf" srcId="{8D347724-44DC-4361-992D-A88FF3FC6D15}" destId="{7A716A27-9A8A-4E47-863D-8C36F0C16350}" srcOrd="3" destOrd="0" presId="urn:microsoft.com/office/officeart/2018/2/layout/IconVerticalSolidList"/>
    <dgm:cxn modelId="{9611B469-2FCB-4CB9-8C53-31C45774D4A5}" type="presParOf" srcId="{3B0DBF59-4208-47F9-BB73-6CCC7138AB2E}" destId="{EE09BB39-BEA3-4C1C-8AED-13DF2004C241}" srcOrd="3" destOrd="0" presId="urn:microsoft.com/office/officeart/2018/2/layout/IconVerticalSolidList"/>
    <dgm:cxn modelId="{B8761C4C-0B67-4DF5-80EA-BE2646F7B0AD}" type="presParOf" srcId="{3B0DBF59-4208-47F9-BB73-6CCC7138AB2E}" destId="{BD72B33D-66A1-4754-9835-FCD1E97FFB96}" srcOrd="4" destOrd="0" presId="urn:microsoft.com/office/officeart/2018/2/layout/IconVerticalSolidList"/>
    <dgm:cxn modelId="{58BB1F88-0899-4CA6-86BC-C30CDBCB4DE6}" type="presParOf" srcId="{BD72B33D-66A1-4754-9835-FCD1E97FFB96}" destId="{43FA867A-A4C0-4B07-ADCB-10DFC4957447}" srcOrd="0" destOrd="0" presId="urn:microsoft.com/office/officeart/2018/2/layout/IconVerticalSolidList"/>
    <dgm:cxn modelId="{15B1FEE5-EE5E-45F2-A7D6-9829648AB312}" type="presParOf" srcId="{BD72B33D-66A1-4754-9835-FCD1E97FFB96}" destId="{28F152B3-1741-4D1B-918E-EB09C1B8060E}" srcOrd="1" destOrd="0" presId="urn:microsoft.com/office/officeart/2018/2/layout/IconVerticalSolidList"/>
    <dgm:cxn modelId="{0D698D8D-1BC1-4658-891C-96B51DC51023}" type="presParOf" srcId="{BD72B33D-66A1-4754-9835-FCD1E97FFB96}" destId="{2ED52A88-0C26-424A-9752-DDC19E1E880A}" srcOrd="2" destOrd="0" presId="urn:microsoft.com/office/officeart/2018/2/layout/IconVerticalSolidList"/>
    <dgm:cxn modelId="{96A6B6E1-E62A-4CE6-B419-C3558098AED9}" type="presParOf" srcId="{BD72B33D-66A1-4754-9835-FCD1E97FFB96}" destId="{E095713E-D0B9-405E-BBBE-496898B4567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920C286-D0D6-47BF-8A52-E2365791BFB0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16C1F9B-8A4E-45F7-A5E4-A89C4DFC596B}">
      <dgm:prSet/>
      <dgm:spPr/>
      <dgm:t>
        <a:bodyPr/>
        <a:lstStyle/>
        <a:p>
          <a:r>
            <a:rPr lang="en-US"/>
            <a:t>Transforming data using power query.</a:t>
          </a:r>
        </a:p>
      </dgm:t>
    </dgm:pt>
    <dgm:pt modelId="{E9A34EE6-A06F-4D58-BE64-877A67CCE164}" type="parTrans" cxnId="{875BECD1-A5C6-4C7B-99EC-1B94525856BF}">
      <dgm:prSet/>
      <dgm:spPr/>
      <dgm:t>
        <a:bodyPr/>
        <a:lstStyle/>
        <a:p>
          <a:endParaRPr lang="en-US"/>
        </a:p>
      </dgm:t>
    </dgm:pt>
    <dgm:pt modelId="{01663DE9-969A-43F9-A08F-47B3C4E3A15D}" type="sibTrans" cxnId="{875BECD1-A5C6-4C7B-99EC-1B94525856BF}">
      <dgm:prSet/>
      <dgm:spPr/>
      <dgm:t>
        <a:bodyPr/>
        <a:lstStyle/>
        <a:p>
          <a:endParaRPr lang="en-US"/>
        </a:p>
      </dgm:t>
    </dgm:pt>
    <dgm:pt modelId="{0E1BB1F9-6470-4127-AEB1-F53023FE3C63}">
      <dgm:prSet/>
      <dgm:spPr/>
      <dgm:t>
        <a:bodyPr/>
        <a:lstStyle/>
        <a:p>
          <a:r>
            <a:rPr lang="en-US"/>
            <a:t>Applied data types</a:t>
          </a:r>
        </a:p>
      </dgm:t>
    </dgm:pt>
    <dgm:pt modelId="{178DDEF4-B46D-4D4E-BC10-FCFCCE1F55E0}" type="parTrans" cxnId="{118C889F-167E-4A96-8489-A878D2C02EFE}">
      <dgm:prSet/>
      <dgm:spPr/>
      <dgm:t>
        <a:bodyPr/>
        <a:lstStyle/>
        <a:p>
          <a:endParaRPr lang="en-US"/>
        </a:p>
      </dgm:t>
    </dgm:pt>
    <dgm:pt modelId="{9CE5D187-274A-473B-A9A9-255AB684218B}" type="sibTrans" cxnId="{118C889F-167E-4A96-8489-A878D2C02EFE}">
      <dgm:prSet/>
      <dgm:spPr/>
      <dgm:t>
        <a:bodyPr/>
        <a:lstStyle/>
        <a:p>
          <a:endParaRPr lang="en-US"/>
        </a:p>
      </dgm:t>
    </dgm:pt>
    <dgm:pt modelId="{31BB883A-1CF2-4D33-BB5A-9FE57C616943}">
      <dgm:prSet/>
      <dgm:spPr/>
      <dgm:t>
        <a:bodyPr/>
        <a:lstStyle/>
        <a:p>
          <a:r>
            <a:rPr lang="en-US"/>
            <a:t>Cleaned columns</a:t>
          </a:r>
        </a:p>
      </dgm:t>
    </dgm:pt>
    <dgm:pt modelId="{BCADB43A-ED9F-4011-8D4B-6E04B6284025}" type="parTrans" cxnId="{6F33CE02-763C-40BF-9A82-A13D20E90C28}">
      <dgm:prSet/>
      <dgm:spPr/>
      <dgm:t>
        <a:bodyPr/>
        <a:lstStyle/>
        <a:p>
          <a:endParaRPr lang="en-US"/>
        </a:p>
      </dgm:t>
    </dgm:pt>
    <dgm:pt modelId="{3C92FF29-6FAD-4702-BD8E-204D50381EB5}" type="sibTrans" cxnId="{6F33CE02-763C-40BF-9A82-A13D20E90C28}">
      <dgm:prSet/>
      <dgm:spPr/>
      <dgm:t>
        <a:bodyPr/>
        <a:lstStyle/>
        <a:p>
          <a:endParaRPr lang="en-US"/>
        </a:p>
      </dgm:t>
    </dgm:pt>
    <dgm:pt modelId="{032AB7BA-72FA-48FD-BB0B-C2321C4E80C5}">
      <dgm:prSet/>
      <dgm:spPr/>
      <dgm:t>
        <a:bodyPr/>
        <a:lstStyle/>
        <a:p>
          <a:r>
            <a:rPr lang="en-US"/>
            <a:t>Imported dataset into Power BI.</a:t>
          </a:r>
        </a:p>
      </dgm:t>
    </dgm:pt>
    <dgm:pt modelId="{38083856-357B-458A-A06E-0AB5658AB86C}" type="parTrans" cxnId="{C1487C16-1AD3-4E16-A22E-1A88E841161D}">
      <dgm:prSet/>
      <dgm:spPr/>
      <dgm:t>
        <a:bodyPr/>
        <a:lstStyle/>
        <a:p>
          <a:endParaRPr lang="en-US"/>
        </a:p>
      </dgm:t>
    </dgm:pt>
    <dgm:pt modelId="{64348A77-5AA1-4E5E-84B5-2C373A23D02F}" type="sibTrans" cxnId="{C1487C16-1AD3-4E16-A22E-1A88E841161D}">
      <dgm:prSet/>
      <dgm:spPr/>
      <dgm:t>
        <a:bodyPr/>
        <a:lstStyle/>
        <a:p>
          <a:endParaRPr lang="en-US"/>
        </a:p>
      </dgm:t>
    </dgm:pt>
    <dgm:pt modelId="{2F00313D-3849-4933-B051-07AA22E86BE6}">
      <dgm:prSet/>
      <dgm:spPr/>
      <dgm:t>
        <a:bodyPr/>
        <a:lstStyle/>
        <a:p>
          <a:r>
            <a:rPr lang="en-US"/>
            <a:t>Built DAX measures</a:t>
          </a:r>
        </a:p>
      </dgm:t>
    </dgm:pt>
    <dgm:pt modelId="{23D594E5-089A-4F85-A151-FA202C1D3B29}" type="parTrans" cxnId="{8755BBED-2035-4909-A7B7-1936D668E950}">
      <dgm:prSet/>
      <dgm:spPr/>
      <dgm:t>
        <a:bodyPr/>
        <a:lstStyle/>
        <a:p>
          <a:endParaRPr lang="en-US"/>
        </a:p>
      </dgm:t>
    </dgm:pt>
    <dgm:pt modelId="{1565D0F3-81C9-4B5C-B547-BEABF75C322F}" type="sibTrans" cxnId="{8755BBED-2035-4909-A7B7-1936D668E950}">
      <dgm:prSet/>
      <dgm:spPr/>
      <dgm:t>
        <a:bodyPr/>
        <a:lstStyle/>
        <a:p>
          <a:endParaRPr lang="en-US"/>
        </a:p>
      </dgm:t>
    </dgm:pt>
    <dgm:pt modelId="{86653059-FB2E-4B51-98E5-6A9EBA48FDC8}">
      <dgm:prSet/>
      <dgm:spPr/>
      <dgm:t>
        <a:bodyPr/>
        <a:lstStyle/>
        <a:p>
          <a:r>
            <a:rPr lang="en-US"/>
            <a:t>Created interactive dashboard visuals</a:t>
          </a:r>
        </a:p>
      </dgm:t>
    </dgm:pt>
    <dgm:pt modelId="{36E5476B-959A-45B3-AE04-478958277E64}" type="parTrans" cxnId="{28676E7E-7407-440F-808B-62F27D4C260F}">
      <dgm:prSet/>
      <dgm:spPr/>
      <dgm:t>
        <a:bodyPr/>
        <a:lstStyle/>
        <a:p>
          <a:endParaRPr lang="en-US"/>
        </a:p>
      </dgm:t>
    </dgm:pt>
    <dgm:pt modelId="{50F5AF01-0BAF-49D5-8A10-80AAD59D4159}" type="sibTrans" cxnId="{28676E7E-7407-440F-808B-62F27D4C260F}">
      <dgm:prSet/>
      <dgm:spPr/>
      <dgm:t>
        <a:bodyPr/>
        <a:lstStyle/>
        <a:p>
          <a:endParaRPr lang="en-US"/>
        </a:p>
      </dgm:t>
    </dgm:pt>
    <dgm:pt modelId="{BF886867-6CA1-4721-9829-3C5CD27FD858}" type="pres">
      <dgm:prSet presAssocID="{8920C286-D0D6-47BF-8A52-E2365791BFB0}" presName="diagram" presStyleCnt="0">
        <dgm:presLayoutVars>
          <dgm:dir/>
          <dgm:resizeHandles val="exact"/>
        </dgm:presLayoutVars>
      </dgm:prSet>
      <dgm:spPr/>
    </dgm:pt>
    <dgm:pt modelId="{C6F4A8FD-F385-47B6-AEDA-C02D596A7D8D}" type="pres">
      <dgm:prSet presAssocID="{316C1F9B-8A4E-45F7-A5E4-A89C4DFC596B}" presName="node" presStyleLbl="node1" presStyleIdx="0" presStyleCnt="6">
        <dgm:presLayoutVars>
          <dgm:bulletEnabled val="1"/>
        </dgm:presLayoutVars>
      </dgm:prSet>
      <dgm:spPr/>
    </dgm:pt>
    <dgm:pt modelId="{67008436-D389-4734-9784-EB9825065CB4}" type="pres">
      <dgm:prSet presAssocID="{01663DE9-969A-43F9-A08F-47B3C4E3A15D}" presName="sibTrans" presStyleCnt="0"/>
      <dgm:spPr/>
    </dgm:pt>
    <dgm:pt modelId="{714C45E8-7F70-4520-B4C6-57A384F02411}" type="pres">
      <dgm:prSet presAssocID="{0E1BB1F9-6470-4127-AEB1-F53023FE3C63}" presName="node" presStyleLbl="node1" presStyleIdx="1" presStyleCnt="6">
        <dgm:presLayoutVars>
          <dgm:bulletEnabled val="1"/>
        </dgm:presLayoutVars>
      </dgm:prSet>
      <dgm:spPr/>
    </dgm:pt>
    <dgm:pt modelId="{416FB440-645B-4725-ABAA-1668DF77D7B7}" type="pres">
      <dgm:prSet presAssocID="{9CE5D187-274A-473B-A9A9-255AB684218B}" presName="sibTrans" presStyleCnt="0"/>
      <dgm:spPr/>
    </dgm:pt>
    <dgm:pt modelId="{0D2B7DC3-4B05-4AB1-9DB0-A80162FD02A3}" type="pres">
      <dgm:prSet presAssocID="{31BB883A-1CF2-4D33-BB5A-9FE57C616943}" presName="node" presStyleLbl="node1" presStyleIdx="2" presStyleCnt="6">
        <dgm:presLayoutVars>
          <dgm:bulletEnabled val="1"/>
        </dgm:presLayoutVars>
      </dgm:prSet>
      <dgm:spPr/>
    </dgm:pt>
    <dgm:pt modelId="{ACC6EE19-A3A0-4B07-8271-53D9DBF2775C}" type="pres">
      <dgm:prSet presAssocID="{3C92FF29-6FAD-4702-BD8E-204D50381EB5}" presName="sibTrans" presStyleCnt="0"/>
      <dgm:spPr/>
    </dgm:pt>
    <dgm:pt modelId="{23BD3720-5A2C-425B-A7DA-E602C36352EE}" type="pres">
      <dgm:prSet presAssocID="{032AB7BA-72FA-48FD-BB0B-C2321C4E80C5}" presName="node" presStyleLbl="node1" presStyleIdx="3" presStyleCnt="6">
        <dgm:presLayoutVars>
          <dgm:bulletEnabled val="1"/>
        </dgm:presLayoutVars>
      </dgm:prSet>
      <dgm:spPr/>
    </dgm:pt>
    <dgm:pt modelId="{2D6986C4-132E-40EB-A86E-495B376C7871}" type="pres">
      <dgm:prSet presAssocID="{64348A77-5AA1-4E5E-84B5-2C373A23D02F}" presName="sibTrans" presStyleCnt="0"/>
      <dgm:spPr/>
    </dgm:pt>
    <dgm:pt modelId="{9B22C945-F8B0-4D91-9934-FB9C96C1DF65}" type="pres">
      <dgm:prSet presAssocID="{2F00313D-3849-4933-B051-07AA22E86BE6}" presName="node" presStyleLbl="node1" presStyleIdx="4" presStyleCnt="6">
        <dgm:presLayoutVars>
          <dgm:bulletEnabled val="1"/>
        </dgm:presLayoutVars>
      </dgm:prSet>
      <dgm:spPr/>
    </dgm:pt>
    <dgm:pt modelId="{57A7E9CA-175C-4FD2-88E8-603F7B631EE9}" type="pres">
      <dgm:prSet presAssocID="{1565D0F3-81C9-4B5C-B547-BEABF75C322F}" presName="sibTrans" presStyleCnt="0"/>
      <dgm:spPr/>
    </dgm:pt>
    <dgm:pt modelId="{69833A8A-768D-4044-B429-E8EEEAFFD6EE}" type="pres">
      <dgm:prSet presAssocID="{86653059-FB2E-4B51-98E5-6A9EBA48FDC8}" presName="node" presStyleLbl="node1" presStyleIdx="5" presStyleCnt="6">
        <dgm:presLayoutVars>
          <dgm:bulletEnabled val="1"/>
        </dgm:presLayoutVars>
      </dgm:prSet>
      <dgm:spPr/>
    </dgm:pt>
  </dgm:ptLst>
  <dgm:cxnLst>
    <dgm:cxn modelId="{24B74800-2A85-4B49-8556-C8EF2B2B8725}" type="presOf" srcId="{316C1F9B-8A4E-45F7-A5E4-A89C4DFC596B}" destId="{C6F4A8FD-F385-47B6-AEDA-C02D596A7D8D}" srcOrd="0" destOrd="0" presId="urn:microsoft.com/office/officeart/2005/8/layout/default"/>
    <dgm:cxn modelId="{6F33CE02-763C-40BF-9A82-A13D20E90C28}" srcId="{8920C286-D0D6-47BF-8A52-E2365791BFB0}" destId="{31BB883A-1CF2-4D33-BB5A-9FE57C616943}" srcOrd="2" destOrd="0" parTransId="{BCADB43A-ED9F-4011-8D4B-6E04B6284025}" sibTransId="{3C92FF29-6FAD-4702-BD8E-204D50381EB5}"/>
    <dgm:cxn modelId="{D4C33409-2E79-4CEF-A247-E7EF5CB42557}" type="presOf" srcId="{0E1BB1F9-6470-4127-AEB1-F53023FE3C63}" destId="{714C45E8-7F70-4520-B4C6-57A384F02411}" srcOrd="0" destOrd="0" presId="urn:microsoft.com/office/officeart/2005/8/layout/default"/>
    <dgm:cxn modelId="{C1487C16-1AD3-4E16-A22E-1A88E841161D}" srcId="{8920C286-D0D6-47BF-8A52-E2365791BFB0}" destId="{032AB7BA-72FA-48FD-BB0B-C2321C4E80C5}" srcOrd="3" destOrd="0" parTransId="{38083856-357B-458A-A06E-0AB5658AB86C}" sibTransId="{64348A77-5AA1-4E5E-84B5-2C373A23D02F}"/>
    <dgm:cxn modelId="{EDDCB62F-C0D1-450B-B183-3AB0C67E9EAA}" type="presOf" srcId="{2F00313D-3849-4933-B051-07AA22E86BE6}" destId="{9B22C945-F8B0-4D91-9934-FB9C96C1DF65}" srcOrd="0" destOrd="0" presId="urn:microsoft.com/office/officeart/2005/8/layout/default"/>
    <dgm:cxn modelId="{FE15AA65-A3D2-4EC2-8785-8DC1DEED8454}" type="presOf" srcId="{032AB7BA-72FA-48FD-BB0B-C2321C4E80C5}" destId="{23BD3720-5A2C-425B-A7DA-E602C36352EE}" srcOrd="0" destOrd="0" presId="urn:microsoft.com/office/officeart/2005/8/layout/default"/>
    <dgm:cxn modelId="{28676E7E-7407-440F-808B-62F27D4C260F}" srcId="{8920C286-D0D6-47BF-8A52-E2365791BFB0}" destId="{86653059-FB2E-4B51-98E5-6A9EBA48FDC8}" srcOrd="5" destOrd="0" parTransId="{36E5476B-959A-45B3-AE04-478958277E64}" sibTransId="{50F5AF01-0BAF-49D5-8A10-80AAD59D4159}"/>
    <dgm:cxn modelId="{118C889F-167E-4A96-8489-A878D2C02EFE}" srcId="{8920C286-D0D6-47BF-8A52-E2365791BFB0}" destId="{0E1BB1F9-6470-4127-AEB1-F53023FE3C63}" srcOrd="1" destOrd="0" parTransId="{178DDEF4-B46D-4D4E-BC10-FCFCCE1F55E0}" sibTransId="{9CE5D187-274A-473B-A9A9-255AB684218B}"/>
    <dgm:cxn modelId="{0EEDD1BC-5551-4A11-BD2C-5C37BFDC5DD3}" type="presOf" srcId="{8920C286-D0D6-47BF-8A52-E2365791BFB0}" destId="{BF886867-6CA1-4721-9829-3C5CD27FD858}" srcOrd="0" destOrd="0" presId="urn:microsoft.com/office/officeart/2005/8/layout/default"/>
    <dgm:cxn modelId="{B56FBBC1-25F2-4177-88E0-237412332A88}" type="presOf" srcId="{86653059-FB2E-4B51-98E5-6A9EBA48FDC8}" destId="{69833A8A-768D-4044-B429-E8EEEAFFD6EE}" srcOrd="0" destOrd="0" presId="urn:microsoft.com/office/officeart/2005/8/layout/default"/>
    <dgm:cxn modelId="{FE8DDBD1-5D94-4974-9EC1-974ED9DE042A}" type="presOf" srcId="{31BB883A-1CF2-4D33-BB5A-9FE57C616943}" destId="{0D2B7DC3-4B05-4AB1-9DB0-A80162FD02A3}" srcOrd="0" destOrd="0" presId="urn:microsoft.com/office/officeart/2005/8/layout/default"/>
    <dgm:cxn modelId="{875BECD1-A5C6-4C7B-99EC-1B94525856BF}" srcId="{8920C286-D0D6-47BF-8A52-E2365791BFB0}" destId="{316C1F9B-8A4E-45F7-A5E4-A89C4DFC596B}" srcOrd="0" destOrd="0" parTransId="{E9A34EE6-A06F-4D58-BE64-877A67CCE164}" sibTransId="{01663DE9-969A-43F9-A08F-47B3C4E3A15D}"/>
    <dgm:cxn modelId="{8755BBED-2035-4909-A7B7-1936D668E950}" srcId="{8920C286-D0D6-47BF-8A52-E2365791BFB0}" destId="{2F00313D-3849-4933-B051-07AA22E86BE6}" srcOrd="4" destOrd="0" parTransId="{23D594E5-089A-4F85-A151-FA202C1D3B29}" sibTransId="{1565D0F3-81C9-4B5C-B547-BEABF75C322F}"/>
    <dgm:cxn modelId="{F97F4EA2-E208-456E-AF83-3A984A16918B}" type="presParOf" srcId="{BF886867-6CA1-4721-9829-3C5CD27FD858}" destId="{C6F4A8FD-F385-47B6-AEDA-C02D596A7D8D}" srcOrd="0" destOrd="0" presId="urn:microsoft.com/office/officeart/2005/8/layout/default"/>
    <dgm:cxn modelId="{A420B231-D4CF-4473-B92C-8A57E3334748}" type="presParOf" srcId="{BF886867-6CA1-4721-9829-3C5CD27FD858}" destId="{67008436-D389-4734-9784-EB9825065CB4}" srcOrd="1" destOrd="0" presId="urn:microsoft.com/office/officeart/2005/8/layout/default"/>
    <dgm:cxn modelId="{05DF94A4-DD3F-4CD9-B1F4-B624CE23904E}" type="presParOf" srcId="{BF886867-6CA1-4721-9829-3C5CD27FD858}" destId="{714C45E8-7F70-4520-B4C6-57A384F02411}" srcOrd="2" destOrd="0" presId="urn:microsoft.com/office/officeart/2005/8/layout/default"/>
    <dgm:cxn modelId="{60E9CD54-6C23-4D75-BD41-159F7DAE801B}" type="presParOf" srcId="{BF886867-6CA1-4721-9829-3C5CD27FD858}" destId="{416FB440-645B-4725-ABAA-1668DF77D7B7}" srcOrd="3" destOrd="0" presId="urn:microsoft.com/office/officeart/2005/8/layout/default"/>
    <dgm:cxn modelId="{FED57CA6-33BE-4D6B-8AB0-056845240B71}" type="presParOf" srcId="{BF886867-6CA1-4721-9829-3C5CD27FD858}" destId="{0D2B7DC3-4B05-4AB1-9DB0-A80162FD02A3}" srcOrd="4" destOrd="0" presId="urn:microsoft.com/office/officeart/2005/8/layout/default"/>
    <dgm:cxn modelId="{4C004624-5A77-4C52-920E-2B23B74E894F}" type="presParOf" srcId="{BF886867-6CA1-4721-9829-3C5CD27FD858}" destId="{ACC6EE19-A3A0-4B07-8271-53D9DBF2775C}" srcOrd="5" destOrd="0" presId="urn:microsoft.com/office/officeart/2005/8/layout/default"/>
    <dgm:cxn modelId="{245B56C0-E370-4F5D-A77B-F758AB02CF44}" type="presParOf" srcId="{BF886867-6CA1-4721-9829-3C5CD27FD858}" destId="{23BD3720-5A2C-425B-A7DA-E602C36352EE}" srcOrd="6" destOrd="0" presId="urn:microsoft.com/office/officeart/2005/8/layout/default"/>
    <dgm:cxn modelId="{59640247-709A-4EA8-9842-0BF0915D29EF}" type="presParOf" srcId="{BF886867-6CA1-4721-9829-3C5CD27FD858}" destId="{2D6986C4-132E-40EB-A86E-495B376C7871}" srcOrd="7" destOrd="0" presId="urn:microsoft.com/office/officeart/2005/8/layout/default"/>
    <dgm:cxn modelId="{98A5AC92-F12B-488D-8EE8-BA44F71C7679}" type="presParOf" srcId="{BF886867-6CA1-4721-9829-3C5CD27FD858}" destId="{9B22C945-F8B0-4D91-9934-FB9C96C1DF65}" srcOrd="8" destOrd="0" presId="urn:microsoft.com/office/officeart/2005/8/layout/default"/>
    <dgm:cxn modelId="{5838D472-DAD2-4280-AE04-005A253A0FAD}" type="presParOf" srcId="{BF886867-6CA1-4721-9829-3C5CD27FD858}" destId="{57A7E9CA-175C-4FD2-88E8-603F7B631EE9}" srcOrd="9" destOrd="0" presId="urn:microsoft.com/office/officeart/2005/8/layout/default"/>
    <dgm:cxn modelId="{A034B834-602D-4CC3-8FF8-C7261EB3EBF8}" type="presParOf" srcId="{BF886867-6CA1-4721-9829-3C5CD27FD858}" destId="{69833A8A-768D-4044-B429-E8EEEAFFD6EE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C7F7AD2-A93B-4177-89AB-B59AFD697692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6D920DC-1866-47AE-A28B-0E3FC9F3E4EF}">
      <dgm:prSet/>
      <dgm:spPr/>
      <dgm:t>
        <a:bodyPr/>
        <a:lstStyle/>
        <a:p>
          <a:r>
            <a:rPr lang="en-US"/>
            <a:t>Total Sales </a:t>
          </a:r>
        </a:p>
      </dgm:t>
    </dgm:pt>
    <dgm:pt modelId="{E5B32CB2-D2D1-499C-977D-57DA0F9AB014}" type="parTrans" cxnId="{37199846-3C12-4364-B316-AFB55B8D1626}">
      <dgm:prSet/>
      <dgm:spPr/>
      <dgm:t>
        <a:bodyPr/>
        <a:lstStyle/>
        <a:p>
          <a:endParaRPr lang="en-US"/>
        </a:p>
      </dgm:t>
    </dgm:pt>
    <dgm:pt modelId="{CC454246-A5AF-479E-A156-7C3B7DB9F965}" type="sibTrans" cxnId="{37199846-3C12-4364-B316-AFB55B8D1626}">
      <dgm:prSet/>
      <dgm:spPr/>
      <dgm:t>
        <a:bodyPr/>
        <a:lstStyle/>
        <a:p>
          <a:endParaRPr lang="en-US"/>
        </a:p>
      </dgm:t>
    </dgm:pt>
    <dgm:pt modelId="{7A396675-A335-42DB-964C-DDCFE14E7F3E}">
      <dgm:prSet/>
      <dgm:spPr/>
      <dgm:t>
        <a:bodyPr/>
        <a:lstStyle/>
        <a:p>
          <a:r>
            <a:rPr lang="en-US"/>
            <a:t>Total Profit </a:t>
          </a:r>
        </a:p>
      </dgm:t>
    </dgm:pt>
    <dgm:pt modelId="{258D0A73-5FB5-4123-8075-580F52E7FE8E}" type="parTrans" cxnId="{31BC34D6-3041-4C5C-9A94-A60504EBE021}">
      <dgm:prSet/>
      <dgm:spPr/>
      <dgm:t>
        <a:bodyPr/>
        <a:lstStyle/>
        <a:p>
          <a:endParaRPr lang="en-US"/>
        </a:p>
      </dgm:t>
    </dgm:pt>
    <dgm:pt modelId="{0C4E9A80-9366-4100-AFCB-8BC57DFA8DB1}" type="sibTrans" cxnId="{31BC34D6-3041-4C5C-9A94-A60504EBE021}">
      <dgm:prSet/>
      <dgm:spPr/>
      <dgm:t>
        <a:bodyPr/>
        <a:lstStyle/>
        <a:p>
          <a:endParaRPr lang="en-US"/>
        </a:p>
      </dgm:t>
    </dgm:pt>
    <dgm:pt modelId="{1B2E853A-7492-42FC-818E-63496F5B4005}">
      <dgm:prSet/>
      <dgm:spPr/>
      <dgm:t>
        <a:bodyPr/>
        <a:lstStyle/>
        <a:p>
          <a:r>
            <a:rPr lang="en-US"/>
            <a:t>Total Orders </a:t>
          </a:r>
        </a:p>
      </dgm:t>
    </dgm:pt>
    <dgm:pt modelId="{6AA68F10-FB5B-4B42-9BDA-645F9DADBFCD}" type="parTrans" cxnId="{9D0262F0-7B74-47E7-8369-DCD3EB35046B}">
      <dgm:prSet/>
      <dgm:spPr/>
      <dgm:t>
        <a:bodyPr/>
        <a:lstStyle/>
        <a:p>
          <a:endParaRPr lang="en-US"/>
        </a:p>
      </dgm:t>
    </dgm:pt>
    <dgm:pt modelId="{5D8F2049-2271-47C4-8243-6AD8DD13EC99}" type="sibTrans" cxnId="{9D0262F0-7B74-47E7-8369-DCD3EB35046B}">
      <dgm:prSet/>
      <dgm:spPr/>
      <dgm:t>
        <a:bodyPr/>
        <a:lstStyle/>
        <a:p>
          <a:endParaRPr lang="en-US"/>
        </a:p>
      </dgm:t>
    </dgm:pt>
    <dgm:pt modelId="{9B2B52D4-0E10-4CBD-900E-45DC8A170E35}">
      <dgm:prSet/>
      <dgm:spPr/>
      <dgm:t>
        <a:bodyPr/>
        <a:lstStyle/>
        <a:p>
          <a:r>
            <a:rPr lang="en-US"/>
            <a:t>Total Customers </a:t>
          </a:r>
        </a:p>
      </dgm:t>
    </dgm:pt>
    <dgm:pt modelId="{DAF2E55B-51FE-4E92-89AC-26CFB34105D3}" type="parTrans" cxnId="{434FCD5C-D480-4839-B0AA-04EF63A9E9D8}">
      <dgm:prSet/>
      <dgm:spPr/>
      <dgm:t>
        <a:bodyPr/>
        <a:lstStyle/>
        <a:p>
          <a:endParaRPr lang="en-US"/>
        </a:p>
      </dgm:t>
    </dgm:pt>
    <dgm:pt modelId="{A766A73C-1AE7-4598-AFDB-7BDD65467752}" type="sibTrans" cxnId="{434FCD5C-D480-4839-B0AA-04EF63A9E9D8}">
      <dgm:prSet/>
      <dgm:spPr/>
      <dgm:t>
        <a:bodyPr/>
        <a:lstStyle/>
        <a:p>
          <a:endParaRPr lang="en-US"/>
        </a:p>
      </dgm:t>
    </dgm:pt>
    <dgm:pt modelId="{8BA18AEF-52C4-467A-AA04-B967091785C9}">
      <dgm:prSet/>
      <dgm:spPr/>
      <dgm:t>
        <a:bodyPr/>
        <a:lstStyle/>
        <a:p>
          <a:r>
            <a:rPr lang="en-US"/>
            <a:t>Return Rate %</a:t>
          </a:r>
        </a:p>
      </dgm:t>
    </dgm:pt>
    <dgm:pt modelId="{27144C9D-07A0-481B-96AD-5C4D0057C216}" type="parTrans" cxnId="{B45BAA6B-ADE7-46D7-8D21-80EDF7193DA3}">
      <dgm:prSet/>
      <dgm:spPr/>
      <dgm:t>
        <a:bodyPr/>
        <a:lstStyle/>
        <a:p>
          <a:endParaRPr lang="en-US"/>
        </a:p>
      </dgm:t>
    </dgm:pt>
    <dgm:pt modelId="{1E82BC4F-FF0F-4F33-A6CD-C1649398078F}" type="sibTrans" cxnId="{B45BAA6B-ADE7-46D7-8D21-80EDF7193DA3}">
      <dgm:prSet/>
      <dgm:spPr/>
      <dgm:t>
        <a:bodyPr/>
        <a:lstStyle/>
        <a:p>
          <a:endParaRPr lang="en-US"/>
        </a:p>
      </dgm:t>
    </dgm:pt>
    <dgm:pt modelId="{CA7FE000-A01B-4A21-83A7-010F4530FAD8}">
      <dgm:prSet/>
      <dgm:spPr/>
      <dgm:t>
        <a:bodyPr/>
        <a:lstStyle/>
        <a:p>
          <a:r>
            <a:rPr lang="en-US"/>
            <a:t>Profit Margin %</a:t>
          </a:r>
        </a:p>
      </dgm:t>
    </dgm:pt>
    <dgm:pt modelId="{170B3C37-C18B-4FFD-A1DF-E02E6C9D16C3}" type="parTrans" cxnId="{3EB682E4-6F46-4525-BBF4-7C00E416A50E}">
      <dgm:prSet/>
      <dgm:spPr/>
      <dgm:t>
        <a:bodyPr/>
        <a:lstStyle/>
        <a:p>
          <a:endParaRPr lang="en-US"/>
        </a:p>
      </dgm:t>
    </dgm:pt>
    <dgm:pt modelId="{F7EC0C0D-3751-4EC1-9EDD-BE4E95B60AC6}" type="sibTrans" cxnId="{3EB682E4-6F46-4525-BBF4-7C00E416A50E}">
      <dgm:prSet/>
      <dgm:spPr/>
      <dgm:t>
        <a:bodyPr/>
        <a:lstStyle/>
        <a:p>
          <a:endParaRPr lang="en-US"/>
        </a:p>
      </dgm:t>
    </dgm:pt>
    <dgm:pt modelId="{970E730B-6480-4CCB-94CF-31B2A52A9995}">
      <dgm:prSet/>
      <dgm:spPr/>
      <dgm:t>
        <a:bodyPr/>
        <a:lstStyle/>
        <a:p>
          <a:r>
            <a:rPr lang="en-US"/>
            <a:t>Loss Due to Return</a:t>
          </a:r>
        </a:p>
      </dgm:t>
    </dgm:pt>
    <dgm:pt modelId="{1C4F9335-2907-4C15-AED2-5B9F14BC64C6}" type="parTrans" cxnId="{7B253A5C-5850-4577-AADA-ECCAE9957C55}">
      <dgm:prSet/>
      <dgm:spPr/>
      <dgm:t>
        <a:bodyPr/>
        <a:lstStyle/>
        <a:p>
          <a:endParaRPr lang="en-US"/>
        </a:p>
      </dgm:t>
    </dgm:pt>
    <dgm:pt modelId="{66C7452F-8093-4F78-9B51-E4B3E7DD41BF}" type="sibTrans" cxnId="{7B253A5C-5850-4577-AADA-ECCAE9957C55}">
      <dgm:prSet/>
      <dgm:spPr/>
      <dgm:t>
        <a:bodyPr/>
        <a:lstStyle/>
        <a:p>
          <a:endParaRPr lang="en-US"/>
        </a:p>
      </dgm:t>
    </dgm:pt>
    <dgm:pt modelId="{A2717BE0-97F5-44FE-8BB7-7ECC578BE2F8}">
      <dgm:prSet/>
      <dgm:spPr/>
      <dgm:t>
        <a:bodyPr/>
        <a:lstStyle/>
        <a:p>
          <a:r>
            <a:rPr lang="en-IN"/>
            <a:t>Average Discount %</a:t>
          </a:r>
          <a:endParaRPr lang="en-US"/>
        </a:p>
      </dgm:t>
    </dgm:pt>
    <dgm:pt modelId="{4DFE4F20-54E5-411B-9255-A1D7EBF25405}" type="parTrans" cxnId="{CF68DC2C-7483-44A5-90A9-DE37C7F48110}">
      <dgm:prSet/>
      <dgm:spPr/>
      <dgm:t>
        <a:bodyPr/>
        <a:lstStyle/>
        <a:p>
          <a:endParaRPr lang="en-US"/>
        </a:p>
      </dgm:t>
    </dgm:pt>
    <dgm:pt modelId="{436D0D89-9431-48C7-BAFD-6171CCA7A90E}" type="sibTrans" cxnId="{CF68DC2C-7483-44A5-90A9-DE37C7F48110}">
      <dgm:prSet/>
      <dgm:spPr/>
      <dgm:t>
        <a:bodyPr/>
        <a:lstStyle/>
        <a:p>
          <a:endParaRPr lang="en-US"/>
        </a:p>
      </dgm:t>
    </dgm:pt>
    <dgm:pt modelId="{C93214CE-ECCB-4BE4-B1B1-427092333DB6}">
      <dgm:prSet/>
      <dgm:spPr/>
      <dgm:t>
        <a:bodyPr/>
        <a:lstStyle/>
        <a:p>
          <a:r>
            <a:rPr lang="en-IN"/>
            <a:t>Average Order Value</a:t>
          </a:r>
          <a:endParaRPr lang="en-US"/>
        </a:p>
      </dgm:t>
    </dgm:pt>
    <dgm:pt modelId="{B8F9F192-721E-4531-A858-AE55BF3C36AA}" type="parTrans" cxnId="{9EDB63C8-00FA-4547-9622-EDD95314F636}">
      <dgm:prSet/>
      <dgm:spPr/>
      <dgm:t>
        <a:bodyPr/>
        <a:lstStyle/>
        <a:p>
          <a:endParaRPr lang="en-US"/>
        </a:p>
      </dgm:t>
    </dgm:pt>
    <dgm:pt modelId="{5F866DE9-C316-47D8-8490-5BD97F9CA120}" type="sibTrans" cxnId="{9EDB63C8-00FA-4547-9622-EDD95314F636}">
      <dgm:prSet/>
      <dgm:spPr/>
      <dgm:t>
        <a:bodyPr/>
        <a:lstStyle/>
        <a:p>
          <a:endParaRPr lang="en-US"/>
        </a:p>
      </dgm:t>
    </dgm:pt>
    <dgm:pt modelId="{C3202298-BBF4-4313-8C4E-F80F5F81197A}">
      <dgm:prSet/>
      <dgm:spPr/>
      <dgm:t>
        <a:bodyPr/>
        <a:lstStyle/>
        <a:p>
          <a:r>
            <a:rPr lang="en-IN"/>
            <a:t>Profit By Salesperson</a:t>
          </a:r>
          <a:endParaRPr lang="en-US"/>
        </a:p>
      </dgm:t>
    </dgm:pt>
    <dgm:pt modelId="{79E2B420-7627-4871-B28A-08BF9CEEBB90}" type="parTrans" cxnId="{E3D7F4A1-DDB6-4498-97BA-DD1F161E78AE}">
      <dgm:prSet/>
      <dgm:spPr/>
      <dgm:t>
        <a:bodyPr/>
        <a:lstStyle/>
        <a:p>
          <a:endParaRPr lang="en-US"/>
        </a:p>
      </dgm:t>
    </dgm:pt>
    <dgm:pt modelId="{7DB92460-2487-4AD0-936E-9A6FD3D9F22E}" type="sibTrans" cxnId="{E3D7F4A1-DDB6-4498-97BA-DD1F161E78AE}">
      <dgm:prSet/>
      <dgm:spPr/>
      <dgm:t>
        <a:bodyPr/>
        <a:lstStyle/>
        <a:p>
          <a:endParaRPr lang="en-US"/>
        </a:p>
      </dgm:t>
    </dgm:pt>
    <dgm:pt modelId="{C0137D37-C320-4880-8D10-CE132F4A6D4D}">
      <dgm:prSet/>
      <dgm:spPr/>
      <dgm:t>
        <a:bodyPr/>
        <a:lstStyle/>
        <a:p>
          <a:r>
            <a:rPr lang="en-IN"/>
            <a:t>Average Shipping Days</a:t>
          </a:r>
          <a:endParaRPr lang="en-US"/>
        </a:p>
      </dgm:t>
    </dgm:pt>
    <dgm:pt modelId="{1105B7F4-FA75-4A1C-B7B2-7BDF1ACCEF1A}" type="parTrans" cxnId="{FF8CEBDF-8FAC-4916-9A2F-A8AAA349B73F}">
      <dgm:prSet/>
      <dgm:spPr/>
      <dgm:t>
        <a:bodyPr/>
        <a:lstStyle/>
        <a:p>
          <a:endParaRPr lang="en-US"/>
        </a:p>
      </dgm:t>
    </dgm:pt>
    <dgm:pt modelId="{0A0ED9B0-729B-41CE-9F81-2D6EA10CAE8E}" type="sibTrans" cxnId="{FF8CEBDF-8FAC-4916-9A2F-A8AAA349B73F}">
      <dgm:prSet/>
      <dgm:spPr/>
      <dgm:t>
        <a:bodyPr/>
        <a:lstStyle/>
        <a:p>
          <a:endParaRPr lang="en-US"/>
        </a:p>
      </dgm:t>
    </dgm:pt>
    <dgm:pt modelId="{FC31B7CC-C9BA-467B-9608-290589B89AF5}" type="pres">
      <dgm:prSet presAssocID="{8C7F7AD2-A93B-4177-89AB-B59AFD697692}" presName="diagram" presStyleCnt="0">
        <dgm:presLayoutVars>
          <dgm:dir/>
          <dgm:resizeHandles val="exact"/>
        </dgm:presLayoutVars>
      </dgm:prSet>
      <dgm:spPr/>
    </dgm:pt>
    <dgm:pt modelId="{616668F8-FD87-4F91-8276-6F4EC0E03445}" type="pres">
      <dgm:prSet presAssocID="{96D920DC-1866-47AE-A28B-0E3FC9F3E4EF}" presName="node" presStyleLbl="node1" presStyleIdx="0" presStyleCnt="11">
        <dgm:presLayoutVars>
          <dgm:bulletEnabled val="1"/>
        </dgm:presLayoutVars>
      </dgm:prSet>
      <dgm:spPr/>
    </dgm:pt>
    <dgm:pt modelId="{69D18819-A39D-4C7F-8BF6-0E7B091F3F47}" type="pres">
      <dgm:prSet presAssocID="{CC454246-A5AF-479E-A156-7C3B7DB9F965}" presName="sibTrans" presStyleCnt="0"/>
      <dgm:spPr/>
    </dgm:pt>
    <dgm:pt modelId="{612D2913-AB66-46CE-952A-AFBB24FD8ADA}" type="pres">
      <dgm:prSet presAssocID="{7A396675-A335-42DB-964C-DDCFE14E7F3E}" presName="node" presStyleLbl="node1" presStyleIdx="1" presStyleCnt="11">
        <dgm:presLayoutVars>
          <dgm:bulletEnabled val="1"/>
        </dgm:presLayoutVars>
      </dgm:prSet>
      <dgm:spPr/>
    </dgm:pt>
    <dgm:pt modelId="{52BD7197-DBC5-4684-8775-2847C1DFC5F0}" type="pres">
      <dgm:prSet presAssocID="{0C4E9A80-9366-4100-AFCB-8BC57DFA8DB1}" presName="sibTrans" presStyleCnt="0"/>
      <dgm:spPr/>
    </dgm:pt>
    <dgm:pt modelId="{FB0319E2-2890-4B4F-B38D-FCBC973AC529}" type="pres">
      <dgm:prSet presAssocID="{1B2E853A-7492-42FC-818E-63496F5B4005}" presName="node" presStyleLbl="node1" presStyleIdx="2" presStyleCnt="11">
        <dgm:presLayoutVars>
          <dgm:bulletEnabled val="1"/>
        </dgm:presLayoutVars>
      </dgm:prSet>
      <dgm:spPr/>
    </dgm:pt>
    <dgm:pt modelId="{8052D003-367F-4468-B206-7B2069608FF5}" type="pres">
      <dgm:prSet presAssocID="{5D8F2049-2271-47C4-8243-6AD8DD13EC99}" presName="sibTrans" presStyleCnt="0"/>
      <dgm:spPr/>
    </dgm:pt>
    <dgm:pt modelId="{B7B59397-DAF0-4BEF-A50A-1F22E2BD2CC6}" type="pres">
      <dgm:prSet presAssocID="{9B2B52D4-0E10-4CBD-900E-45DC8A170E35}" presName="node" presStyleLbl="node1" presStyleIdx="3" presStyleCnt="11">
        <dgm:presLayoutVars>
          <dgm:bulletEnabled val="1"/>
        </dgm:presLayoutVars>
      </dgm:prSet>
      <dgm:spPr/>
    </dgm:pt>
    <dgm:pt modelId="{51B79869-3010-45A5-9533-FAA8A62E6AB1}" type="pres">
      <dgm:prSet presAssocID="{A766A73C-1AE7-4598-AFDB-7BDD65467752}" presName="sibTrans" presStyleCnt="0"/>
      <dgm:spPr/>
    </dgm:pt>
    <dgm:pt modelId="{88AED41C-40B1-4564-94D1-A392A6C98398}" type="pres">
      <dgm:prSet presAssocID="{8BA18AEF-52C4-467A-AA04-B967091785C9}" presName="node" presStyleLbl="node1" presStyleIdx="4" presStyleCnt="11">
        <dgm:presLayoutVars>
          <dgm:bulletEnabled val="1"/>
        </dgm:presLayoutVars>
      </dgm:prSet>
      <dgm:spPr/>
    </dgm:pt>
    <dgm:pt modelId="{091A30FC-02D8-4E10-A211-6DAAD15C60CE}" type="pres">
      <dgm:prSet presAssocID="{1E82BC4F-FF0F-4F33-A6CD-C1649398078F}" presName="sibTrans" presStyleCnt="0"/>
      <dgm:spPr/>
    </dgm:pt>
    <dgm:pt modelId="{0EF8C1D9-C5BB-4CF3-A706-911B345DF8D4}" type="pres">
      <dgm:prSet presAssocID="{CA7FE000-A01B-4A21-83A7-010F4530FAD8}" presName="node" presStyleLbl="node1" presStyleIdx="5" presStyleCnt="11">
        <dgm:presLayoutVars>
          <dgm:bulletEnabled val="1"/>
        </dgm:presLayoutVars>
      </dgm:prSet>
      <dgm:spPr/>
    </dgm:pt>
    <dgm:pt modelId="{B10F915E-E826-483C-8C6B-EF309C084011}" type="pres">
      <dgm:prSet presAssocID="{F7EC0C0D-3751-4EC1-9EDD-BE4E95B60AC6}" presName="sibTrans" presStyleCnt="0"/>
      <dgm:spPr/>
    </dgm:pt>
    <dgm:pt modelId="{FBE6585B-9F46-4F57-8A94-6FD6EB15B6BE}" type="pres">
      <dgm:prSet presAssocID="{970E730B-6480-4CCB-94CF-31B2A52A9995}" presName="node" presStyleLbl="node1" presStyleIdx="6" presStyleCnt="11">
        <dgm:presLayoutVars>
          <dgm:bulletEnabled val="1"/>
        </dgm:presLayoutVars>
      </dgm:prSet>
      <dgm:spPr/>
    </dgm:pt>
    <dgm:pt modelId="{F4D78971-CA2A-45E4-AECE-4371A87349E0}" type="pres">
      <dgm:prSet presAssocID="{66C7452F-8093-4F78-9B51-E4B3E7DD41BF}" presName="sibTrans" presStyleCnt="0"/>
      <dgm:spPr/>
    </dgm:pt>
    <dgm:pt modelId="{42CCDDB8-3FD5-4B75-A21E-52A9BA6E88E7}" type="pres">
      <dgm:prSet presAssocID="{A2717BE0-97F5-44FE-8BB7-7ECC578BE2F8}" presName="node" presStyleLbl="node1" presStyleIdx="7" presStyleCnt="11">
        <dgm:presLayoutVars>
          <dgm:bulletEnabled val="1"/>
        </dgm:presLayoutVars>
      </dgm:prSet>
      <dgm:spPr/>
    </dgm:pt>
    <dgm:pt modelId="{A5C4B3FB-09A8-4C17-8208-5B9A1F9DCC6F}" type="pres">
      <dgm:prSet presAssocID="{436D0D89-9431-48C7-BAFD-6171CCA7A90E}" presName="sibTrans" presStyleCnt="0"/>
      <dgm:spPr/>
    </dgm:pt>
    <dgm:pt modelId="{3F25C080-7819-44B2-B3D5-34D675DAD738}" type="pres">
      <dgm:prSet presAssocID="{C93214CE-ECCB-4BE4-B1B1-427092333DB6}" presName="node" presStyleLbl="node1" presStyleIdx="8" presStyleCnt="11" custLinFactNeighborX="1087" custLinFactNeighborY="-1812">
        <dgm:presLayoutVars>
          <dgm:bulletEnabled val="1"/>
        </dgm:presLayoutVars>
      </dgm:prSet>
      <dgm:spPr/>
    </dgm:pt>
    <dgm:pt modelId="{626490A1-EBAF-4447-9F2F-3904C36E5F29}" type="pres">
      <dgm:prSet presAssocID="{5F866DE9-C316-47D8-8490-5BD97F9CA120}" presName="sibTrans" presStyleCnt="0"/>
      <dgm:spPr/>
    </dgm:pt>
    <dgm:pt modelId="{9CAD609A-24FB-4C0D-8F43-71C2ECC4D70C}" type="pres">
      <dgm:prSet presAssocID="{C3202298-BBF4-4313-8C4E-F80F5F81197A}" presName="node" presStyleLbl="node1" presStyleIdx="9" presStyleCnt="11">
        <dgm:presLayoutVars>
          <dgm:bulletEnabled val="1"/>
        </dgm:presLayoutVars>
      </dgm:prSet>
      <dgm:spPr/>
    </dgm:pt>
    <dgm:pt modelId="{3C18E7DC-6AE6-48FA-BBF8-DC601610994D}" type="pres">
      <dgm:prSet presAssocID="{7DB92460-2487-4AD0-936E-9A6FD3D9F22E}" presName="sibTrans" presStyleCnt="0"/>
      <dgm:spPr/>
    </dgm:pt>
    <dgm:pt modelId="{83A937C2-2FA4-4A3B-A265-8D017B629DCE}" type="pres">
      <dgm:prSet presAssocID="{C0137D37-C320-4880-8D10-CE132F4A6D4D}" presName="node" presStyleLbl="node1" presStyleIdx="10" presStyleCnt="11">
        <dgm:presLayoutVars>
          <dgm:bulletEnabled val="1"/>
        </dgm:presLayoutVars>
      </dgm:prSet>
      <dgm:spPr/>
    </dgm:pt>
  </dgm:ptLst>
  <dgm:cxnLst>
    <dgm:cxn modelId="{98E06B01-F46E-402F-BD62-EB3E1ECF8433}" type="presOf" srcId="{9B2B52D4-0E10-4CBD-900E-45DC8A170E35}" destId="{B7B59397-DAF0-4BEF-A50A-1F22E2BD2CC6}" srcOrd="0" destOrd="0" presId="urn:microsoft.com/office/officeart/2005/8/layout/default"/>
    <dgm:cxn modelId="{04BF7607-C72F-4C86-8802-8D902DAE2E2E}" type="presOf" srcId="{8C7F7AD2-A93B-4177-89AB-B59AFD697692}" destId="{FC31B7CC-C9BA-467B-9608-290589B89AF5}" srcOrd="0" destOrd="0" presId="urn:microsoft.com/office/officeart/2005/8/layout/default"/>
    <dgm:cxn modelId="{CF68DC2C-7483-44A5-90A9-DE37C7F48110}" srcId="{8C7F7AD2-A93B-4177-89AB-B59AFD697692}" destId="{A2717BE0-97F5-44FE-8BB7-7ECC578BE2F8}" srcOrd="7" destOrd="0" parTransId="{4DFE4F20-54E5-411B-9255-A1D7EBF25405}" sibTransId="{436D0D89-9431-48C7-BAFD-6171CCA7A90E}"/>
    <dgm:cxn modelId="{E762A131-9571-41E1-A7EE-6F22AA159F96}" type="presOf" srcId="{970E730B-6480-4CCB-94CF-31B2A52A9995}" destId="{FBE6585B-9F46-4F57-8A94-6FD6EB15B6BE}" srcOrd="0" destOrd="0" presId="urn:microsoft.com/office/officeart/2005/8/layout/default"/>
    <dgm:cxn modelId="{7B253A5C-5850-4577-AADA-ECCAE9957C55}" srcId="{8C7F7AD2-A93B-4177-89AB-B59AFD697692}" destId="{970E730B-6480-4CCB-94CF-31B2A52A9995}" srcOrd="6" destOrd="0" parTransId="{1C4F9335-2907-4C15-AED2-5B9F14BC64C6}" sibTransId="{66C7452F-8093-4F78-9B51-E4B3E7DD41BF}"/>
    <dgm:cxn modelId="{434FCD5C-D480-4839-B0AA-04EF63A9E9D8}" srcId="{8C7F7AD2-A93B-4177-89AB-B59AFD697692}" destId="{9B2B52D4-0E10-4CBD-900E-45DC8A170E35}" srcOrd="3" destOrd="0" parTransId="{DAF2E55B-51FE-4E92-89AC-26CFB34105D3}" sibTransId="{A766A73C-1AE7-4598-AFDB-7BDD65467752}"/>
    <dgm:cxn modelId="{37199846-3C12-4364-B316-AFB55B8D1626}" srcId="{8C7F7AD2-A93B-4177-89AB-B59AFD697692}" destId="{96D920DC-1866-47AE-A28B-0E3FC9F3E4EF}" srcOrd="0" destOrd="0" parTransId="{E5B32CB2-D2D1-499C-977D-57DA0F9AB014}" sibTransId="{CC454246-A5AF-479E-A156-7C3B7DB9F965}"/>
    <dgm:cxn modelId="{56848C6A-23B5-432E-B8EF-CA53A467CDAB}" type="presOf" srcId="{CA7FE000-A01B-4A21-83A7-010F4530FAD8}" destId="{0EF8C1D9-C5BB-4CF3-A706-911B345DF8D4}" srcOrd="0" destOrd="0" presId="urn:microsoft.com/office/officeart/2005/8/layout/default"/>
    <dgm:cxn modelId="{B45BAA6B-ADE7-46D7-8D21-80EDF7193DA3}" srcId="{8C7F7AD2-A93B-4177-89AB-B59AFD697692}" destId="{8BA18AEF-52C4-467A-AA04-B967091785C9}" srcOrd="4" destOrd="0" parTransId="{27144C9D-07A0-481B-96AD-5C4D0057C216}" sibTransId="{1E82BC4F-FF0F-4F33-A6CD-C1649398078F}"/>
    <dgm:cxn modelId="{4F003850-3A7E-4F39-8B21-4622442BED11}" type="presOf" srcId="{1B2E853A-7492-42FC-818E-63496F5B4005}" destId="{FB0319E2-2890-4B4F-B38D-FCBC973AC529}" srcOrd="0" destOrd="0" presId="urn:microsoft.com/office/officeart/2005/8/layout/default"/>
    <dgm:cxn modelId="{E2D68573-24C4-43C3-B3F2-0CE80F966050}" type="presOf" srcId="{C3202298-BBF4-4313-8C4E-F80F5F81197A}" destId="{9CAD609A-24FB-4C0D-8F43-71C2ECC4D70C}" srcOrd="0" destOrd="0" presId="urn:microsoft.com/office/officeart/2005/8/layout/default"/>
    <dgm:cxn modelId="{C1F06785-EE7F-4245-9A57-21C8C1C538D1}" type="presOf" srcId="{A2717BE0-97F5-44FE-8BB7-7ECC578BE2F8}" destId="{42CCDDB8-3FD5-4B75-A21E-52A9BA6E88E7}" srcOrd="0" destOrd="0" presId="urn:microsoft.com/office/officeart/2005/8/layout/default"/>
    <dgm:cxn modelId="{B0D3449F-C51A-47B9-B617-7D3ADBF8D366}" type="presOf" srcId="{7A396675-A335-42DB-964C-DDCFE14E7F3E}" destId="{612D2913-AB66-46CE-952A-AFBB24FD8ADA}" srcOrd="0" destOrd="0" presId="urn:microsoft.com/office/officeart/2005/8/layout/default"/>
    <dgm:cxn modelId="{E3D7F4A1-DDB6-4498-97BA-DD1F161E78AE}" srcId="{8C7F7AD2-A93B-4177-89AB-B59AFD697692}" destId="{C3202298-BBF4-4313-8C4E-F80F5F81197A}" srcOrd="9" destOrd="0" parTransId="{79E2B420-7627-4871-B28A-08BF9CEEBB90}" sibTransId="{7DB92460-2487-4AD0-936E-9A6FD3D9F22E}"/>
    <dgm:cxn modelId="{2CFB43BC-C1D3-4F97-8E76-61E6BE6A2DF9}" type="presOf" srcId="{8BA18AEF-52C4-467A-AA04-B967091785C9}" destId="{88AED41C-40B1-4564-94D1-A392A6C98398}" srcOrd="0" destOrd="0" presId="urn:microsoft.com/office/officeart/2005/8/layout/default"/>
    <dgm:cxn modelId="{E84277C5-D7F5-4090-9B71-5BA7FD2E23AC}" type="presOf" srcId="{C0137D37-C320-4880-8D10-CE132F4A6D4D}" destId="{83A937C2-2FA4-4A3B-A265-8D017B629DCE}" srcOrd="0" destOrd="0" presId="urn:microsoft.com/office/officeart/2005/8/layout/default"/>
    <dgm:cxn modelId="{B78C13C7-F09E-4C2B-82C3-DF706E72B55A}" type="presOf" srcId="{96D920DC-1866-47AE-A28B-0E3FC9F3E4EF}" destId="{616668F8-FD87-4F91-8276-6F4EC0E03445}" srcOrd="0" destOrd="0" presId="urn:microsoft.com/office/officeart/2005/8/layout/default"/>
    <dgm:cxn modelId="{9EDB63C8-00FA-4547-9622-EDD95314F636}" srcId="{8C7F7AD2-A93B-4177-89AB-B59AFD697692}" destId="{C93214CE-ECCB-4BE4-B1B1-427092333DB6}" srcOrd="8" destOrd="0" parTransId="{B8F9F192-721E-4531-A858-AE55BF3C36AA}" sibTransId="{5F866DE9-C316-47D8-8490-5BD97F9CA120}"/>
    <dgm:cxn modelId="{31BC34D6-3041-4C5C-9A94-A60504EBE021}" srcId="{8C7F7AD2-A93B-4177-89AB-B59AFD697692}" destId="{7A396675-A335-42DB-964C-DDCFE14E7F3E}" srcOrd="1" destOrd="0" parTransId="{258D0A73-5FB5-4123-8075-580F52E7FE8E}" sibTransId="{0C4E9A80-9366-4100-AFCB-8BC57DFA8DB1}"/>
    <dgm:cxn modelId="{FF8CEBDF-8FAC-4916-9A2F-A8AAA349B73F}" srcId="{8C7F7AD2-A93B-4177-89AB-B59AFD697692}" destId="{C0137D37-C320-4880-8D10-CE132F4A6D4D}" srcOrd="10" destOrd="0" parTransId="{1105B7F4-FA75-4A1C-B7B2-7BDF1ACCEF1A}" sibTransId="{0A0ED9B0-729B-41CE-9F81-2D6EA10CAE8E}"/>
    <dgm:cxn modelId="{3EB682E4-6F46-4525-BBF4-7C00E416A50E}" srcId="{8C7F7AD2-A93B-4177-89AB-B59AFD697692}" destId="{CA7FE000-A01B-4A21-83A7-010F4530FAD8}" srcOrd="5" destOrd="0" parTransId="{170B3C37-C18B-4FFD-A1DF-E02E6C9D16C3}" sibTransId="{F7EC0C0D-3751-4EC1-9EDD-BE4E95B60AC6}"/>
    <dgm:cxn modelId="{66057EE6-F227-4B4A-B7EA-D76AFFB8D592}" type="presOf" srcId="{C93214CE-ECCB-4BE4-B1B1-427092333DB6}" destId="{3F25C080-7819-44B2-B3D5-34D675DAD738}" srcOrd="0" destOrd="0" presId="urn:microsoft.com/office/officeart/2005/8/layout/default"/>
    <dgm:cxn modelId="{9D0262F0-7B74-47E7-8369-DCD3EB35046B}" srcId="{8C7F7AD2-A93B-4177-89AB-B59AFD697692}" destId="{1B2E853A-7492-42FC-818E-63496F5B4005}" srcOrd="2" destOrd="0" parTransId="{6AA68F10-FB5B-4B42-9BDA-645F9DADBFCD}" sibTransId="{5D8F2049-2271-47C4-8243-6AD8DD13EC99}"/>
    <dgm:cxn modelId="{53A4CC19-AC5A-45D0-9161-1168CADED99F}" type="presParOf" srcId="{FC31B7CC-C9BA-467B-9608-290589B89AF5}" destId="{616668F8-FD87-4F91-8276-6F4EC0E03445}" srcOrd="0" destOrd="0" presId="urn:microsoft.com/office/officeart/2005/8/layout/default"/>
    <dgm:cxn modelId="{D95CDEDA-5826-4CC6-94FF-F5AFA55F9A90}" type="presParOf" srcId="{FC31B7CC-C9BA-467B-9608-290589B89AF5}" destId="{69D18819-A39D-4C7F-8BF6-0E7B091F3F47}" srcOrd="1" destOrd="0" presId="urn:microsoft.com/office/officeart/2005/8/layout/default"/>
    <dgm:cxn modelId="{52476222-F3B1-422C-8CBF-6CDCB9094D1F}" type="presParOf" srcId="{FC31B7CC-C9BA-467B-9608-290589B89AF5}" destId="{612D2913-AB66-46CE-952A-AFBB24FD8ADA}" srcOrd="2" destOrd="0" presId="urn:microsoft.com/office/officeart/2005/8/layout/default"/>
    <dgm:cxn modelId="{BAA65026-17DC-45BC-89C0-21428D21DF07}" type="presParOf" srcId="{FC31B7CC-C9BA-467B-9608-290589B89AF5}" destId="{52BD7197-DBC5-4684-8775-2847C1DFC5F0}" srcOrd="3" destOrd="0" presId="urn:microsoft.com/office/officeart/2005/8/layout/default"/>
    <dgm:cxn modelId="{3688BEB9-43FC-48E7-A9E3-17049BEE01C2}" type="presParOf" srcId="{FC31B7CC-C9BA-467B-9608-290589B89AF5}" destId="{FB0319E2-2890-4B4F-B38D-FCBC973AC529}" srcOrd="4" destOrd="0" presId="urn:microsoft.com/office/officeart/2005/8/layout/default"/>
    <dgm:cxn modelId="{7953AE8D-C80F-40B2-927E-8349FA8E1708}" type="presParOf" srcId="{FC31B7CC-C9BA-467B-9608-290589B89AF5}" destId="{8052D003-367F-4468-B206-7B2069608FF5}" srcOrd="5" destOrd="0" presId="urn:microsoft.com/office/officeart/2005/8/layout/default"/>
    <dgm:cxn modelId="{E7E27E66-5AE8-4B76-B803-62CED85A34C5}" type="presParOf" srcId="{FC31B7CC-C9BA-467B-9608-290589B89AF5}" destId="{B7B59397-DAF0-4BEF-A50A-1F22E2BD2CC6}" srcOrd="6" destOrd="0" presId="urn:microsoft.com/office/officeart/2005/8/layout/default"/>
    <dgm:cxn modelId="{DF5204BC-D7CE-459E-934D-F607A1B8AAA9}" type="presParOf" srcId="{FC31B7CC-C9BA-467B-9608-290589B89AF5}" destId="{51B79869-3010-45A5-9533-FAA8A62E6AB1}" srcOrd="7" destOrd="0" presId="urn:microsoft.com/office/officeart/2005/8/layout/default"/>
    <dgm:cxn modelId="{ACA58CFC-A2CD-4F2F-BC21-1304D4AE6243}" type="presParOf" srcId="{FC31B7CC-C9BA-467B-9608-290589B89AF5}" destId="{88AED41C-40B1-4564-94D1-A392A6C98398}" srcOrd="8" destOrd="0" presId="urn:microsoft.com/office/officeart/2005/8/layout/default"/>
    <dgm:cxn modelId="{CA83EB03-C9B7-4F24-B60A-8968C1292E50}" type="presParOf" srcId="{FC31B7CC-C9BA-467B-9608-290589B89AF5}" destId="{091A30FC-02D8-4E10-A211-6DAAD15C60CE}" srcOrd="9" destOrd="0" presId="urn:microsoft.com/office/officeart/2005/8/layout/default"/>
    <dgm:cxn modelId="{87D254FB-BC2A-4C31-BDCD-E72C5DCA03FD}" type="presParOf" srcId="{FC31B7CC-C9BA-467B-9608-290589B89AF5}" destId="{0EF8C1D9-C5BB-4CF3-A706-911B345DF8D4}" srcOrd="10" destOrd="0" presId="urn:microsoft.com/office/officeart/2005/8/layout/default"/>
    <dgm:cxn modelId="{3141109F-A687-4E93-9990-D8B0FE223F7C}" type="presParOf" srcId="{FC31B7CC-C9BA-467B-9608-290589B89AF5}" destId="{B10F915E-E826-483C-8C6B-EF309C084011}" srcOrd="11" destOrd="0" presId="urn:microsoft.com/office/officeart/2005/8/layout/default"/>
    <dgm:cxn modelId="{F85BCEA9-4158-4792-8B2A-D59B70725E7D}" type="presParOf" srcId="{FC31B7CC-C9BA-467B-9608-290589B89AF5}" destId="{FBE6585B-9F46-4F57-8A94-6FD6EB15B6BE}" srcOrd="12" destOrd="0" presId="urn:microsoft.com/office/officeart/2005/8/layout/default"/>
    <dgm:cxn modelId="{02A0BCC8-1DB9-4D3E-AE40-1ABC1DB0FC4A}" type="presParOf" srcId="{FC31B7CC-C9BA-467B-9608-290589B89AF5}" destId="{F4D78971-CA2A-45E4-AECE-4371A87349E0}" srcOrd="13" destOrd="0" presId="urn:microsoft.com/office/officeart/2005/8/layout/default"/>
    <dgm:cxn modelId="{107CB37D-BF1F-4CCE-88AE-B3136D199DC6}" type="presParOf" srcId="{FC31B7CC-C9BA-467B-9608-290589B89AF5}" destId="{42CCDDB8-3FD5-4B75-A21E-52A9BA6E88E7}" srcOrd="14" destOrd="0" presId="urn:microsoft.com/office/officeart/2005/8/layout/default"/>
    <dgm:cxn modelId="{C8BEFE01-BA63-49F9-BE3E-324552CDFBB7}" type="presParOf" srcId="{FC31B7CC-C9BA-467B-9608-290589B89AF5}" destId="{A5C4B3FB-09A8-4C17-8208-5B9A1F9DCC6F}" srcOrd="15" destOrd="0" presId="urn:microsoft.com/office/officeart/2005/8/layout/default"/>
    <dgm:cxn modelId="{99E8EA67-66FC-401D-8E6D-65BDAECA90D3}" type="presParOf" srcId="{FC31B7CC-C9BA-467B-9608-290589B89AF5}" destId="{3F25C080-7819-44B2-B3D5-34D675DAD738}" srcOrd="16" destOrd="0" presId="urn:microsoft.com/office/officeart/2005/8/layout/default"/>
    <dgm:cxn modelId="{55D297A3-0354-4DA9-8001-C2B66A899F86}" type="presParOf" srcId="{FC31B7CC-C9BA-467B-9608-290589B89AF5}" destId="{626490A1-EBAF-4447-9F2F-3904C36E5F29}" srcOrd="17" destOrd="0" presId="urn:microsoft.com/office/officeart/2005/8/layout/default"/>
    <dgm:cxn modelId="{A395E24E-5B2F-4869-B765-2B43E7F79D1D}" type="presParOf" srcId="{FC31B7CC-C9BA-467B-9608-290589B89AF5}" destId="{9CAD609A-24FB-4C0D-8F43-71C2ECC4D70C}" srcOrd="18" destOrd="0" presId="urn:microsoft.com/office/officeart/2005/8/layout/default"/>
    <dgm:cxn modelId="{800D88DF-1A43-4D31-A6BB-037D11F34F4E}" type="presParOf" srcId="{FC31B7CC-C9BA-467B-9608-290589B89AF5}" destId="{3C18E7DC-6AE6-48FA-BBF8-DC601610994D}" srcOrd="19" destOrd="0" presId="urn:microsoft.com/office/officeart/2005/8/layout/default"/>
    <dgm:cxn modelId="{213A11CF-1745-4011-927F-178590EADEE8}" type="presParOf" srcId="{FC31B7CC-C9BA-467B-9608-290589B89AF5}" destId="{83A937C2-2FA4-4A3B-A265-8D017B629DCE}" srcOrd="2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9103ED-DE7E-4414-AE08-56ED54BB0FF3}">
      <dsp:nvSpPr>
        <dsp:cNvPr id="0" name=""/>
        <dsp:cNvSpPr/>
      </dsp:nvSpPr>
      <dsp:spPr>
        <a:xfrm>
          <a:off x="1329" y="141569"/>
          <a:ext cx="4666401" cy="29631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90D6AA-012D-471D-ACF8-93189EAA1C57}">
      <dsp:nvSpPr>
        <dsp:cNvPr id="0" name=""/>
        <dsp:cNvSpPr/>
      </dsp:nvSpPr>
      <dsp:spPr>
        <a:xfrm>
          <a:off x="519818" y="634133"/>
          <a:ext cx="4666401" cy="29631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Retail supply chain sales perform dashboard </a:t>
          </a:r>
        </a:p>
      </dsp:txBody>
      <dsp:txXfrm>
        <a:off x="606606" y="720921"/>
        <a:ext cx="4492825" cy="2789588"/>
      </dsp:txXfrm>
    </dsp:sp>
    <dsp:sp modelId="{C2714E24-8AB1-4970-BB26-5EE66BB23883}">
      <dsp:nvSpPr>
        <dsp:cNvPr id="0" name=""/>
        <dsp:cNvSpPr/>
      </dsp:nvSpPr>
      <dsp:spPr>
        <a:xfrm>
          <a:off x="5704709" y="141569"/>
          <a:ext cx="4666401" cy="29631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EFC1C1-EC7A-45BD-8D0A-751FE57424A5}">
      <dsp:nvSpPr>
        <dsp:cNvPr id="0" name=""/>
        <dsp:cNvSpPr/>
      </dsp:nvSpPr>
      <dsp:spPr>
        <a:xfrm>
          <a:off x="6223198" y="634133"/>
          <a:ext cx="4666401" cy="29631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 professional Power BI Visual and analyzing to track overall business health and growth trend using Returned, sales, discount, profit, order date, segment, category, region etc.</a:t>
          </a:r>
        </a:p>
      </dsp:txBody>
      <dsp:txXfrm>
        <a:off x="6309986" y="720921"/>
        <a:ext cx="4492825" cy="27895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F77536-3DA8-45F2-A086-1C762848AE77}">
      <dsp:nvSpPr>
        <dsp:cNvPr id="0" name=""/>
        <dsp:cNvSpPr/>
      </dsp:nvSpPr>
      <dsp:spPr>
        <a:xfrm>
          <a:off x="1725" y="317224"/>
          <a:ext cx="1368769" cy="82126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Order ID </a:t>
          </a:r>
        </a:p>
      </dsp:txBody>
      <dsp:txXfrm>
        <a:off x="1725" y="317224"/>
        <a:ext cx="1368769" cy="821261"/>
      </dsp:txXfrm>
    </dsp:sp>
    <dsp:sp modelId="{34BBB960-13B7-4B08-B106-B202B0B28834}">
      <dsp:nvSpPr>
        <dsp:cNvPr id="0" name=""/>
        <dsp:cNvSpPr/>
      </dsp:nvSpPr>
      <dsp:spPr>
        <a:xfrm>
          <a:off x="1507372" y="317224"/>
          <a:ext cx="1368769" cy="82126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Order Date </a:t>
          </a:r>
        </a:p>
      </dsp:txBody>
      <dsp:txXfrm>
        <a:off x="1507372" y="317224"/>
        <a:ext cx="1368769" cy="821261"/>
      </dsp:txXfrm>
    </dsp:sp>
    <dsp:sp modelId="{5001E6AC-8527-4AC6-805D-035CD57FE5F2}">
      <dsp:nvSpPr>
        <dsp:cNvPr id="0" name=""/>
        <dsp:cNvSpPr/>
      </dsp:nvSpPr>
      <dsp:spPr>
        <a:xfrm>
          <a:off x="3013018" y="317224"/>
          <a:ext cx="1368769" cy="82126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Ship Date </a:t>
          </a:r>
        </a:p>
      </dsp:txBody>
      <dsp:txXfrm>
        <a:off x="3013018" y="317224"/>
        <a:ext cx="1368769" cy="821261"/>
      </dsp:txXfrm>
    </dsp:sp>
    <dsp:sp modelId="{E13D15D9-1F73-4C38-AF0B-789C42706158}">
      <dsp:nvSpPr>
        <dsp:cNvPr id="0" name=""/>
        <dsp:cNvSpPr/>
      </dsp:nvSpPr>
      <dsp:spPr>
        <a:xfrm>
          <a:off x="4518665" y="317224"/>
          <a:ext cx="1368769" cy="82126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Ship Mode</a:t>
          </a:r>
        </a:p>
      </dsp:txBody>
      <dsp:txXfrm>
        <a:off x="4518665" y="317224"/>
        <a:ext cx="1368769" cy="821261"/>
      </dsp:txXfrm>
    </dsp:sp>
    <dsp:sp modelId="{320028F4-7798-4539-AE06-8C13F4A9BC19}">
      <dsp:nvSpPr>
        <dsp:cNvPr id="0" name=""/>
        <dsp:cNvSpPr/>
      </dsp:nvSpPr>
      <dsp:spPr>
        <a:xfrm>
          <a:off x="1725" y="1275363"/>
          <a:ext cx="1368769" cy="82126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Customer ID</a:t>
          </a:r>
        </a:p>
      </dsp:txBody>
      <dsp:txXfrm>
        <a:off x="1725" y="1275363"/>
        <a:ext cx="1368769" cy="821261"/>
      </dsp:txXfrm>
    </dsp:sp>
    <dsp:sp modelId="{636328CB-96A7-4D9F-A9AC-ABD9099676D8}">
      <dsp:nvSpPr>
        <dsp:cNvPr id="0" name=""/>
        <dsp:cNvSpPr/>
      </dsp:nvSpPr>
      <dsp:spPr>
        <a:xfrm>
          <a:off x="1507372" y="1275363"/>
          <a:ext cx="1368769" cy="82126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Customer Name</a:t>
          </a:r>
        </a:p>
      </dsp:txBody>
      <dsp:txXfrm>
        <a:off x="1507372" y="1275363"/>
        <a:ext cx="1368769" cy="821261"/>
      </dsp:txXfrm>
    </dsp:sp>
    <dsp:sp modelId="{471A1FC9-5F5F-4DA0-A9C5-32D8A7B31DC4}">
      <dsp:nvSpPr>
        <dsp:cNvPr id="0" name=""/>
        <dsp:cNvSpPr/>
      </dsp:nvSpPr>
      <dsp:spPr>
        <a:xfrm>
          <a:off x="3013018" y="1275363"/>
          <a:ext cx="1368769" cy="82126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Segment</a:t>
          </a:r>
        </a:p>
      </dsp:txBody>
      <dsp:txXfrm>
        <a:off x="3013018" y="1275363"/>
        <a:ext cx="1368769" cy="821261"/>
      </dsp:txXfrm>
    </dsp:sp>
    <dsp:sp modelId="{5E2C58A1-EBE5-4FF5-B4CD-D5ABE76B33B8}">
      <dsp:nvSpPr>
        <dsp:cNvPr id="0" name=""/>
        <dsp:cNvSpPr/>
      </dsp:nvSpPr>
      <dsp:spPr>
        <a:xfrm>
          <a:off x="4518665" y="1275363"/>
          <a:ext cx="1368769" cy="82126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State</a:t>
          </a:r>
        </a:p>
      </dsp:txBody>
      <dsp:txXfrm>
        <a:off x="4518665" y="1275363"/>
        <a:ext cx="1368769" cy="821261"/>
      </dsp:txXfrm>
    </dsp:sp>
    <dsp:sp modelId="{435D858B-F085-4CAD-A504-051B9A40090F}">
      <dsp:nvSpPr>
        <dsp:cNvPr id="0" name=""/>
        <dsp:cNvSpPr/>
      </dsp:nvSpPr>
      <dsp:spPr>
        <a:xfrm>
          <a:off x="1725" y="2233502"/>
          <a:ext cx="1368769" cy="82126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Region</a:t>
          </a:r>
        </a:p>
      </dsp:txBody>
      <dsp:txXfrm>
        <a:off x="1725" y="2233502"/>
        <a:ext cx="1368769" cy="821261"/>
      </dsp:txXfrm>
    </dsp:sp>
    <dsp:sp modelId="{EF473894-B9E8-4B84-BEF1-2FD8796E79F7}">
      <dsp:nvSpPr>
        <dsp:cNvPr id="0" name=""/>
        <dsp:cNvSpPr/>
      </dsp:nvSpPr>
      <dsp:spPr>
        <a:xfrm>
          <a:off x="1507372" y="2233502"/>
          <a:ext cx="1368769" cy="82126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Profit</a:t>
          </a:r>
        </a:p>
      </dsp:txBody>
      <dsp:txXfrm>
        <a:off x="1507372" y="2233502"/>
        <a:ext cx="1368769" cy="821261"/>
      </dsp:txXfrm>
    </dsp:sp>
    <dsp:sp modelId="{E42224D5-4C08-4698-AEF6-F9A2805F82AD}">
      <dsp:nvSpPr>
        <dsp:cNvPr id="0" name=""/>
        <dsp:cNvSpPr/>
      </dsp:nvSpPr>
      <dsp:spPr>
        <a:xfrm>
          <a:off x="3013018" y="2233502"/>
          <a:ext cx="1368769" cy="82126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Product ID</a:t>
          </a:r>
        </a:p>
      </dsp:txBody>
      <dsp:txXfrm>
        <a:off x="3013018" y="2233502"/>
        <a:ext cx="1368769" cy="821261"/>
      </dsp:txXfrm>
    </dsp:sp>
    <dsp:sp modelId="{EBB9B5F8-19D0-4890-A127-2E46C191041A}">
      <dsp:nvSpPr>
        <dsp:cNvPr id="0" name=""/>
        <dsp:cNvSpPr/>
      </dsp:nvSpPr>
      <dsp:spPr>
        <a:xfrm>
          <a:off x="4518665" y="2233502"/>
          <a:ext cx="1368769" cy="82126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Product Name </a:t>
          </a:r>
        </a:p>
      </dsp:txBody>
      <dsp:txXfrm>
        <a:off x="4518665" y="2233502"/>
        <a:ext cx="1368769" cy="821261"/>
      </dsp:txXfrm>
    </dsp:sp>
    <dsp:sp modelId="{A1EF791C-F9B6-47FD-BBEF-F2D70243AA46}">
      <dsp:nvSpPr>
        <dsp:cNvPr id="0" name=""/>
        <dsp:cNvSpPr/>
      </dsp:nvSpPr>
      <dsp:spPr>
        <a:xfrm>
          <a:off x="1725" y="3191641"/>
          <a:ext cx="1368769" cy="82126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Category </a:t>
          </a:r>
        </a:p>
      </dsp:txBody>
      <dsp:txXfrm>
        <a:off x="1725" y="3191641"/>
        <a:ext cx="1368769" cy="821261"/>
      </dsp:txXfrm>
    </dsp:sp>
    <dsp:sp modelId="{E24F7A9C-ED9F-4A69-AF90-31D7E9DC9EC1}">
      <dsp:nvSpPr>
        <dsp:cNvPr id="0" name=""/>
        <dsp:cNvSpPr/>
      </dsp:nvSpPr>
      <dsp:spPr>
        <a:xfrm>
          <a:off x="1507372" y="3191641"/>
          <a:ext cx="1368769" cy="82126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Sub-Category</a:t>
          </a:r>
        </a:p>
      </dsp:txBody>
      <dsp:txXfrm>
        <a:off x="1507372" y="3191641"/>
        <a:ext cx="1368769" cy="821261"/>
      </dsp:txXfrm>
    </dsp:sp>
    <dsp:sp modelId="{0ADEC52E-63B5-4F39-BBB5-7DC31F0E8CBD}">
      <dsp:nvSpPr>
        <dsp:cNvPr id="0" name=""/>
        <dsp:cNvSpPr/>
      </dsp:nvSpPr>
      <dsp:spPr>
        <a:xfrm>
          <a:off x="3013018" y="3191641"/>
          <a:ext cx="1368769" cy="82126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Returned </a:t>
          </a:r>
        </a:p>
      </dsp:txBody>
      <dsp:txXfrm>
        <a:off x="3013018" y="3191641"/>
        <a:ext cx="1368769" cy="821261"/>
      </dsp:txXfrm>
    </dsp:sp>
    <dsp:sp modelId="{1D8F367B-E513-4AAD-BB39-A282DB4526B6}">
      <dsp:nvSpPr>
        <dsp:cNvPr id="0" name=""/>
        <dsp:cNvSpPr/>
      </dsp:nvSpPr>
      <dsp:spPr>
        <a:xfrm>
          <a:off x="4518665" y="3191641"/>
          <a:ext cx="1368769" cy="82126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Sales </a:t>
          </a:r>
        </a:p>
      </dsp:txBody>
      <dsp:txXfrm>
        <a:off x="4518665" y="3191641"/>
        <a:ext cx="1368769" cy="821261"/>
      </dsp:txXfrm>
    </dsp:sp>
    <dsp:sp modelId="{E07DC761-D1C6-4005-AFE4-965CD4E2A31D}">
      <dsp:nvSpPr>
        <dsp:cNvPr id="0" name=""/>
        <dsp:cNvSpPr/>
      </dsp:nvSpPr>
      <dsp:spPr>
        <a:xfrm>
          <a:off x="754548" y="4149780"/>
          <a:ext cx="1368769" cy="82126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Quantity </a:t>
          </a:r>
        </a:p>
      </dsp:txBody>
      <dsp:txXfrm>
        <a:off x="754548" y="4149780"/>
        <a:ext cx="1368769" cy="821261"/>
      </dsp:txXfrm>
    </dsp:sp>
    <dsp:sp modelId="{5DB27C8D-B2DB-4D14-8BDB-50EDD04C7B51}">
      <dsp:nvSpPr>
        <dsp:cNvPr id="0" name=""/>
        <dsp:cNvSpPr/>
      </dsp:nvSpPr>
      <dsp:spPr>
        <a:xfrm>
          <a:off x="2260195" y="4149780"/>
          <a:ext cx="1368769" cy="82126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/>
            <a:t>Discount</a:t>
          </a:r>
          <a:endParaRPr lang="en-US" sz="1700" kern="1200" dirty="0"/>
        </a:p>
      </dsp:txBody>
      <dsp:txXfrm>
        <a:off x="2260195" y="4149780"/>
        <a:ext cx="1368769" cy="821261"/>
      </dsp:txXfrm>
    </dsp:sp>
    <dsp:sp modelId="{7D33EAE1-54F7-4861-B9B8-1AE41D20F741}">
      <dsp:nvSpPr>
        <dsp:cNvPr id="0" name=""/>
        <dsp:cNvSpPr/>
      </dsp:nvSpPr>
      <dsp:spPr>
        <a:xfrm>
          <a:off x="3765842" y="4149780"/>
          <a:ext cx="1368769" cy="82126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Retail </a:t>
          </a:r>
          <a:r>
            <a:rPr lang="en-US" sz="1700" kern="1200" dirty="0" err="1"/>
            <a:t>SalesPeople</a:t>
          </a:r>
          <a:endParaRPr lang="en-US" sz="1700" kern="1200" dirty="0"/>
        </a:p>
      </dsp:txBody>
      <dsp:txXfrm>
        <a:off x="3765842" y="4149780"/>
        <a:ext cx="1368769" cy="8212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BC57E4-5FB5-4770-A52B-319612D8F33A}">
      <dsp:nvSpPr>
        <dsp:cNvPr id="0" name=""/>
        <dsp:cNvSpPr/>
      </dsp:nvSpPr>
      <dsp:spPr>
        <a:xfrm>
          <a:off x="0" y="630"/>
          <a:ext cx="6056039" cy="147511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95B47C-3A26-4FE1-87E3-AB51CC7B400E}">
      <dsp:nvSpPr>
        <dsp:cNvPr id="0" name=""/>
        <dsp:cNvSpPr/>
      </dsp:nvSpPr>
      <dsp:spPr>
        <a:xfrm>
          <a:off x="446223" y="332532"/>
          <a:ext cx="811315" cy="81131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3AE4CA-D472-4D38-B82C-A9112209D732}">
      <dsp:nvSpPr>
        <dsp:cNvPr id="0" name=""/>
        <dsp:cNvSpPr/>
      </dsp:nvSpPr>
      <dsp:spPr>
        <a:xfrm>
          <a:off x="1703761" y="630"/>
          <a:ext cx="4352277" cy="1475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117" tIns="156117" rIns="156117" bIns="156117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To analyze retail supply chain sales data in order to understand business performance, </a:t>
          </a:r>
        </a:p>
      </dsp:txBody>
      <dsp:txXfrm>
        <a:off x="1703761" y="630"/>
        <a:ext cx="4352277" cy="1475118"/>
      </dsp:txXfrm>
    </dsp:sp>
    <dsp:sp modelId="{EFF117FE-0D6C-4E33-A105-53EF36D7F737}">
      <dsp:nvSpPr>
        <dsp:cNvPr id="0" name=""/>
        <dsp:cNvSpPr/>
      </dsp:nvSpPr>
      <dsp:spPr>
        <a:xfrm>
          <a:off x="0" y="1844528"/>
          <a:ext cx="6056039" cy="1475118"/>
        </a:xfrm>
        <a:prstGeom prst="roundRect">
          <a:avLst>
            <a:gd name="adj" fmla="val 10000"/>
          </a:avLst>
        </a:prstGeom>
        <a:solidFill>
          <a:schemeClr val="accent2">
            <a:hueOff val="3536049"/>
            <a:satOff val="-13319"/>
            <a:lumOff val="1117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80B8B9-FBC8-4AF7-B290-8B9C43219FF6}">
      <dsp:nvSpPr>
        <dsp:cNvPr id="0" name=""/>
        <dsp:cNvSpPr/>
      </dsp:nvSpPr>
      <dsp:spPr>
        <a:xfrm>
          <a:off x="446223" y="2176429"/>
          <a:ext cx="811315" cy="81131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716A27-9A8A-4E47-863D-8C36F0C16350}">
      <dsp:nvSpPr>
        <dsp:cNvPr id="0" name=""/>
        <dsp:cNvSpPr/>
      </dsp:nvSpPr>
      <dsp:spPr>
        <a:xfrm>
          <a:off x="1703761" y="1844528"/>
          <a:ext cx="4352277" cy="1475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117" tIns="156117" rIns="156117" bIns="156117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profitability drivers, customer behavior, operational efficiency.</a:t>
          </a:r>
        </a:p>
      </dsp:txBody>
      <dsp:txXfrm>
        <a:off x="1703761" y="1844528"/>
        <a:ext cx="4352277" cy="1475118"/>
      </dsp:txXfrm>
    </dsp:sp>
    <dsp:sp modelId="{43FA867A-A4C0-4B07-ADCB-10DFC4957447}">
      <dsp:nvSpPr>
        <dsp:cNvPr id="0" name=""/>
        <dsp:cNvSpPr/>
      </dsp:nvSpPr>
      <dsp:spPr>
        <a:xfrm>
          <a:off x="0" y="3688426"/>
          <a:ext cx="6056039" cy="1475118"/>
        </a:xfrm>
        <a:prstGeom prst="roundRect">
          <a:avLst>
            <a:gd name="adj" fmla="val 10000"/>
          </a:avLst>
        </a:prstGeom>
        <a:solidFill>
          <a:schemeClr val="accent2">
            <a:hueOff val="7072097"/>
            <a:satOff val="-26638"/>
            <a:lumOff val="223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F152B3-1741-4D1B-918E-EB09C1B8060E}">
      <dsp:nvSpPr>
        <dsp:cNvPr id="0" name=""/>
        <dsp:cNvSpPr/>
      </dsp:nvSpPr>
      <dsp:spPr>
        <a:xfrm>
          <a:off x="446223" y="4020327"/>
          <a:ext cx="811315" cy="81131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95713E-D0B9-405E-BBBE-496898B4567D}">
      <dsp:nvSpPr>
        <dsp:cNvPr id="0" name=""/>
        <dsp:cNvSpPr/>
      </dsp:nvSpPr>
      <dsp:spPr>
        <a:xfrm>
          <a:off x="1703761" y="3688426"/>
          <a:ext cx="4352277" cy="1475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117" tIns="156117" rIns="156117" bIns="156117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loss-making areas, enabling data-driven decision-making.</a:t>
          </a:r>
        </a:p>
      </dsp:txBody>
      <dsp:txXfrm>
        <a:off x="1703761" y="3688426"/>
        <a:ext cx="4352277" cy="147511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F4A8FD-F385-47B6-AEDA-C02D596A7D8D}">
      <dsp:nvSpPr>
        <dsp:cNvPr id="0" name=""/>
        <dsp:cNvSpPr/>
      </dsp:nvSpPr>
      <dsp:spPr>
        <a:xfrm>
          <a:off x="647699" y="3281"/>
          <a:ext cx="2833687" cy="17002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Transforming data using power query.</a:t>
          </a:r>
        </a:p>
      </dsp:txBody>
      <dsp:txXfrm>
        <a:off x="647699" y="3281"/>
        <a:ext cx="2833687" cy="1700212"/>
      </dsp:txXfrm>
    </dsp:sp>
    <dsp:sp modelId="{714C45E8-7F70-4520-B4C6-57A384F02411}">
      <dsp:nvSpPr>
        <dsp:cNvPr id="0" name=""/>
        <dsp:cNvSpPr/>
      </dsp:nvSpPr>
      <dsp:spPr>
        <a:xfrm>
          <a:off x="3764756" y="3281"/>
          <a:ext cx="2833687" cy="17002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Applied data types</a:t>
          </a:r>
        </a:p>
      </dsp:txBody>
      <dsp:txXfrm>
        <a:off x="3764756" y="3281"/>
        <a:ext cx="2833687" cy="1700212"/>
      </dsp:txXfrm>
    </dsp:sp>
    <dsp:sp modelId="{0D2B7DC3-4B05-4AB1-9DB0-A80162FD02A3}">
      <dsp:nvSpPr>
        <dsp:cNvPr id="0" name=""/>
        <dsp:cNvSpPr/>
      </dsp:nvSpPr>
      <dsp:spPr>
        <a:xfrm>
          <a:off x="6881812" y="3281"/>
          <a:ext cx="2833687" cy="17002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Cleaned columns</a:t>
          </a:r>
        </a:p>
      </dsp:txBody>
      <dsp:txXfrm>
        <a:off x="6881812" y="3281"/>
        <a:ext cx="2833687" cy="1700212"/>
      </dsp:txXfrm>
    </dsp:sp>
    <dsp:sp modelId="{23BD3720-5A2C-425B-A7DA-E602C36352EE}">
      <dsp:nvSpPr>
        <dsp:cNvPr id="0" name=""/>
        <dsp:cNvSpPr/>
      </dsp:nvSpPr>
      <dsp:spPr>
        <a:xfrm>
          <a:off x="647699" y="1986862"/>
          <a:ext cx="2833687" cy="17002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Imported dataset into Power BI.</a:t>
          </a:r>
        </a:p>
      </dsp:txBody>
      <dsp:txXfrm>
        <a:off x="647699" y="1986862"/>
        <a:ext cx="2833687" cy="1700212"/>
      </dsp:txXfrm>
    </dsp:sp>
    <dsp:sp modelId="{9B22C945-F8B0-4D91-9934-FB9C96C1DF65}">
      <dsp:nvSpPr>
        <dsp:cNvPr id="0" name=""/>
        <dsp:cNvSpPr/>
      </dsp:nvSpPr>
      <dsp:spPr>
        <a:xfrm>
          <a:off x="3764756" y="1986862"/>
          <a:ext cx="2833687" cy="170021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Built DAX measures</a:t>
          </a:r>
        </a:p>
      </dsp:txBody>
      <dsp:txXfrm>
        <a:off x="3764756" y="1986862"/>
        <a:ext cx="2833687" cy="1700212"/>
      </dsp:txXfrm>
    </dsp:sp>
    <dsp:sp modelId="{69833A8A-768D-4044-B429-E8EEEAFFD6EE}">
      <dsp:nvSpPr>
        <dsp:cNvPr id="0" name=""/>
        <dsp:cNvSpPr/>
      </dsp:nvSpPr>
      <dsp:spPr>
        <a:xfrm>
          <a:off x="6881812" y="1986862"/>
          <a:ext cx="2833687" cy="17002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Created interactive dashboard visuals</a:t>
          </a:r>
        </a:p>
      </dsp:txBody>
      <dsp:txXfrm>
        <a:off x="6881812" y="1986862"/>
        <a:ext cx="2833687" cy="17002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6668F8-FD87-4F91-8276-6F4EC0E03445}">
      <dsp:nvSpPr>
        <dsp:cNvPr id="0" name=""/>
        <dsp:cNvSpPr/>
      </dsp:nvSpPr>
      <dsp:spPr>
        <a:xfrm>
          <a:off x="0" y="115640"/>
          <a:ext cx="1808625" cy="10851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Total Sales </a:t>
          </a:r>
        </a:p>
      </dsp:txBody>
      <dsp:txXfrm>
        <a:off x="0" y="115640"/>
        <a:ext cx="1808625" cy="1085175"/>
      </dsp:txXfrm>
    </dsp:sp>
    <dsp:sp modelId="{612D2913-AB66-46CE-952A-AFBB24FD8ADA}">
      <dsp:nvSpPr>
        <dsp:cNvPr id="0" name=""/>
        <dsp:cNvSpPr/>
      </dsp:nvSpPr>
      <dsp:spPr>
        <a:xfrm>
          <a:off x="1989487" y="115640"/>
          <a:ext cx="1808625" cy="1085175"/>
        </a:xfrm>
        <a:prstGeom prst="rect">
          <a:avLst/>
        </a:prstGeom>
        <a:solidFill>
          <a:schemeClr val="accent2">
            <a:hueOff val="707210"/>
            <a:satOff val="-2664"/>
            <a:lumOff val="2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Total Profit </a:t>
          </a:r>
        </a:p>
      </dsp:txBody>
      <dsp:txXfrm>
        <a:off x="1989487" y="115640"/>
        <a:ext cx="1808625" cy="1085175"/>
      </dsp:txXfrm>
    </dsp:sp>
    <dsp:sp modelId="{FB0319E2-2890-4B4F-B38D-FCBC973AC529}">
      <dsp:nvSpPr>
        <dsp:cNvPr id="0" name=""/>
        <dsp:cNvSpPr/>
      </dsp:nvSpPr>
      <dsp:spPr>
        <a:xfrm>
          <a:off x="3978975" y="115640"/>
          <a:ext cx="1808625" cy="1085175"/>
        </a:xfrm>
        <a:prstGeom prst="rect">
          <a:avLst/>
        </a:prstGeom>
        <a:solidFill>
          <a:schemeClr val="accent2">
            <a:hueOff val="1414419"/>
            <a:satOff val="-5328"/>
            <a:lumOff val="4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Total Orders </a:t>
          </a:r>
        </a:p>
      </dsp:txBody>
      <dsp:txXfrm>
        <a:off x="3978975" y="115640"/>
        <a:ext cx="1808625" cy="1085175"/>
      </dsp:txXfrm>
    </dsp:sp>
    <dsp:sp modelId="{B7B59397-DAF0-4BEF-A50A-1F22E2BD2CC6}">
      <dsp:nvSpPr>
        <dsp:cNvPr id="0" name=""/>
        <dsp:cNvSpPr/>
      </dsp:nvSpPr>
      <dsp:spPr>
        <a:xfrm>
          <a:off x="0" y="1381678"/>
          <a:ext cx="1808625" cy="1085175"/>
        </a:xfrm>
        <a:prstGeom prst="rect">
          <a:avLst/>
        </a:prstGeom>
        <a:solidFill>
          <a:schemeClr val="accent2">
            <a:hueOff val="2121629"/>
            <a:satOff val="-7991"/>
            <a:lumOff val="6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Total Customers </a:t>
          </a:r>
        </a:p>
      </dsp:txBody>
      <dsp:txXfrm>
        <a:off x="0" y="1381678"/>
        <a:ext cx="1808625" cy="1085175"/>
      </dsp:txXfrm>
    </dsp:sp>
    <dsp:sp modelId="{88AED41C-40B1-4564-94D1-A392A6C98398}">
      <dsp:nvSpPr>
        <dsp:cNvPr id="0" name=""/>
        <dsp:cNvSpPr/>
      </dsp:nvSpPr>
      <dsp:spPr>
        <a:xfrm>
          <a:off x="1989487" y="1381678"/>
          <a:ext cx="1808625" cy="1085175"/>
        </a:xfrm>
        <a:prstGeom prst="rect">
          <a:avLst/>
        </a:prstGeom>
        <a:solidFill>
          <a:schemeClr val="accent2">
            <a:hueOff val="2828839"/>
            <a:satOff val="-10655"/>
            <a:lumOff val="8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Return Rate %</a:t>
          </a:r>
        </a:p>
      </dsp:txBody>
      <dsp:txXfrm>
        <a:off x="1989487" y="1381678"/>
        <a:ext cx="1808625" cy="1085175"/>
      </dsp:txXfrm>
    </dsp:sp>
    <dsp:sp modelId="{0EF8C1D9-C5BB-4CF3-A706-911B345DF8D4}">
      <dsp:nvSpPr>
        <dsp:cNvPr id="0" name=""/>
        <dsp:cNvSpPr/>
      </dsp:nvSpPr>
      <dsp:spPr>
        <a:xfrm>
          <a:off x="3978975" y="1381678"/>
          <a:ext cx="1808625" cy="1085175"/>
        </a:xfrm>
        <a:prstGeom prst="rect">
          <a:avLst/>
        </a:prstGeom>
        <a:solidFill>
          <a:schemeClr val="accent2">
            <a:hueOff val="3536049"/>
            <a:satOff val="-13319"/>
            <a:lumOff val="1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Profit Margin %</a:t>
          </a:r>
        </a:p>
      </dsp:txBody>
      <dsp:txXfrm>
        <a:off x="3978975" y="1381678"/>
        <a:ext cx="1808625" cy="1085175"/>
      </dsp:txXfrm>
    </dsp:sp>
    <dsp:sp modelId="{FBE6585B-9F46-4F57-8A94-6FD6EB15B6BE}">
      <dsp:nvSpPr>
        <dsp:cNvPr id="0" name=""/>
        <dsp:cNvSpPr/>
      </dsp:nvSpPr>
      <dsp:spPr>
        <a:xfrm>
          <a:off x="0" y="2647715"/>
          <a:ext cx="1808625" cy="1085175"/>
        </a:xfrm>
        <a:prstGeom prst="rect">
          <a:avLst/>
        </a:prstGeom>
        <a:solidFill>
          <a:schemeClr val="accent2">
            <a:hueOff val="4243259"/>
            <a:satOff val="-15983"/>
            <a:lumOff val="13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Loss Due to Return</a:t>
          </a:r>
        </a:p>
      </dsp:txBody>
      <dsp:txXfrm>
        <a:off x="0" y="2647715"/>
        <a:ext cx="1808625" cy="1085175"/>
      </dsp:txXfrm>
    </dsp:sp>
    <dsp:sp modelId="{42CCDDB8-3FD5-4B75-A21E-52A9BA6E88E7}">
      <dsp:nvSpPr>
        <dsp:cNvPr id="0" name=""/>
        <dsp:cNvSpPr/>
      </dsp:nvSpPr>
      <dsp:spPr>
        <a:xfrm>
          <a:off x="1989487" y="2647715"/>
          <a:ext cx="1808625" cy="1085175"/>
        </a:xfrm>
        <a:prstGeom prst="rect">
          <a:avLst/>
        </a:prstGeom>
        <a:solidFill>
          <a:schemeClr val="accent2">
            <a:hueOff val="4950468"/>
            <a:satOff val="-18647"/>
            <a:lumOff val="15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Average Discount %</a:t>
          </a:r>
          <a:endParaRPr lang="en-US" sz="2200" kern="1200"/>
        </a:p>
      </dsp:txBody>
      <dsp:txXfrm>
        <a:off x="1989487" y="2647715"/>
        <a:ext cx="1808625" cy="1085175"/>
      </dsp:txXfrm>
    </dsp:sp>
    <dsp:sp modelId="{3F25C080-7819-44B2-B3D5-34D675DAD738}">
      <dsp:nvSpPr>
        <dsp:cNvPr id="0" name=""/>
        <dsp:cNvSpPr/>
      </dsp:nvSpPr>
      <dsp:spPr>
        <a:xfrm>
          <a:off x="3978975" y="2628052"/>
          <a:ext cx="1808625" cy="1085175"/>
        </a:xfrm>
        <a:prstGeom prst="rect">
          <a:avLst/>
        </a:prstGeom>
        <a:solidFill>
          <a:schemeClr val="accent2">
            <a:hueOff val="5657678"/>
            <a:satOff val="-21310"/>
            <a:lumOff val="17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Average Order Value</a:t>
          </a:r>
          <a:endParaRPr lang="en-US" sz="2200" kern="1200"/>
        </a:p>
      </dsp:txBody>
      <dsp:txXfrm>
        <a:off x="3978975" y="2628052"/>
        <a:ext cx="1808625" cy="1085175"/>
      </dsp:txXfrm>
    </dsp:sp>
    <dsp:sp modelId="{9CAD609A-24FB-4C0D-8F43-71C2ECC4D70C}">
      <dsp:nvSpPr>
        <dsp:cNvPr id="0" name=""/>
        <dsp:cNvSpPr/>
      </dsp:nvSpPr>
      <dsp:spPr>
        <a:xfrm>
          <a:off x="994743" y="3913753"/>
          <a:ext cx="1808625" cy="1085175"/>
        </a:xfrm>
        <a:prstGeom prst="rect">
          <a:avLst/>
        </a:prstGeom>
        <a:solidFill>
          <a:schemeClr val="accent2">
            <a:hueOff val="6364887"/>
            <a:satOff val="-23974"/>
            <a:lumOff val="2011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Profit By Salesperson</a:t>
          </a:r>
          <a:endParaRPr lang="en-US" sz="2200" kern="1200"/>
        </a:p>
      </dsp:txBody>
      <dsp:txXfrm>
        <a:off x="994743" y="3913753"/>
        <a:ext cx="1808625" cy="1085175"/>
      </dsp:txXfrm>
    </dsp:sp>
    <dsp:sp modelId="{83A937C2-2FA4-4A3B-A265-8D017B629DCE}">
      <dsp:nvSpPr>
        <dsp:cNvPr id="0" name=""/>
        <dsp:cNvSpPr/>
      </dsp:nvSpPr>
      <dsp:spPr>
        <a:xfrm>
          <a:off x="2984231" y="3913753"/>
          <a:ext cx="1808625" cy="1085175"/>
        </a:xfrm>
        <a:prstGeom prst="rect">
          <a:avLst/>
        </a:prstGeom>
        <a:solidFill>
          <a:schemeClr val="accent2">
            <a:hueOff val="7072097"/>
            <a:satOff val="-26638"/>
            <a:lumOff val="2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Average Shipping Days</a:t>
          </a:r>
          <a:endParaRPr lang="en-US" sz="2200" kern="1200"/>
        </a:p>
      </dsp:txBody>
      <dsp:txXfrm>
        <a:off x="2984231" y="3913753"/>
        <a:ext cx="1808625" cy="10851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g>
</file>

<file path=ppt/media/image12.jpeg>
</file>

<file path=ppt/media/image13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AE4AB-98A4-4584-B54C-7B6D365B4AFD}" type="datetimeFigureOut">
              <a:rPr lang="en-IN" smtClean="0"/>
              <a:t>16-01-2026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6129A5-1370-4FDA-BF23-DD24EB32A8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2098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6129A5-1370-4FDA-BF23-DD24EB32A880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140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84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804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834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5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2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621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1/16/2026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831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1/16/2026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8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1/16/2026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388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46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629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234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3.svg"/><Relationship Id="rId7" Type="http://schemas.openxmlformats.org/officeDocument/2006/relationships/diagramColors" Target="../diagrams/colors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Box Packages">
            <a:extLst>
              <a:ext uri="{FF2B5EF4-FFF2-40B4-BE49-F238E27FC236}">
                <a16:creationId xmlns:a16="http://schemas.microsoft.com/office/drawing/2014/main" id="{67D82972-3F19-6AD7-A352-E2495D54BC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r="1" b="287"/>
          <a:stretch>
            <a:fillRect/>
          </a:stretch>
        </p:blipFill>
        <p:spPr>
          <a:xfrm>
            <a:off x="0" y="151"/>
            <a:ext cx="12192001" cy="68578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AD5C2-1143-B664-C7CA-AC6711B59A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4531" y="1371600"/>
            <a:ext cx="4916477" cy="2933952"/>
          </a:xfrm>
        </p:spPr>
        <p:txBody>
          <a:bodyPr anchor="t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000">
                <a:solidFill>
                  <a:srgbClr val="FFFFFF"/>
                </a:solidFill>
              </a:rPr>
              <a:t>Retail Supply Chain Sales Analysis</a:t>
            </a:r>
            <a:br>
              <a:rPr lang="en-IN" sz="5000">
                <a:solidFill>
                  <a:srgbClr val="FFFFFF"/>
                </a:solidFill>
              </a:rPr>
            </a:br>
            <a:endParaRPr lang="en-IN" sz="500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5776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905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F275CC-0452-272E-1E52-668D59A8F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E0ADE6-AC40-671E-9F95-F13694E2CA31}"/>
              </a:ext>
            </a:extLst>
          </p:cNvPr>
          <p:cNvSpPr txBox="1"/>
          <p:nvPr/>
        </p:nvSpPr>
        <p:spPr>
          <a:xfrm>
            <a:off x="640080" y="1371600"/>
            <a:ext cx="573785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+mj-ea"/>
                <a:cs typeface="+mj-cs"/>
              </a:rPr>
              <a:t>Conclusion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EAEC38C-D664-3038-868E-6E253C904B96}"/>
              </a:ext>
            </a:extLst>
          </p:cNvPr>
          <p:cNvSpPr txBox="1"/>
          <p:nvPr/>
        </p:nvSpPr>
        <p:spPr>
          <a:xfrm>
            <a:off x="640080" y="2633236"/>
            <a:ext cx="5737860" cy="3666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dirty="0"/>
              <a:t>The business is profitable and growing, driven by the consumer segment and key states, but profitability can be significantly improved by optimizing discounts, reducing returns—especially in technology and west region — new strategy and marketing plan in loss making states and improving operational efficiency like reducing average standard shipping days.</a:t>
            </a:r>
            <a:endParaRPr lang="en-US"/>
          </a:p>
        </p:txBody>
      </p:sp>
      <p:pic>
        <p:nvPicPr>
          <p:cNvPr id="17" name="Picture 16" descr="3D Hologram from iPad">
            <a:extLst>
              <a:ext uri="{FF2B5EF4-FFF2-40B4-BE49-F238E27FC236}">
                <a16:creationId xmlns:a16="http://schemas.microsoft.com/office/drawing/2014/main" id="{CE8D5129-F4EC-8FF3-FE46-A06A75FBDA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982" r="31847" b="-1"/>
          <a:stretch>
            <a:fillRect/>
          </a:stretch>
        </p:blipFill>
        <p:spPr>
          <a:xfrm>
            <a:off x="7440084" y="914400"/>
            <a:ext cx="3806019" cy="538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80338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1C69525-1BE4-4BA0-A23C-3BB6C162E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D421D8-5770-E165-1A56-17CDDB6B4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</p:spPr>
        <p:txBody>
          <a:bodyPr>
            <a:normAutofit/>
          </a:bodyPr>
          <a:lstStyle/>
          <a:p>
            <a:r>
              <a:rPr lang="en-US" dirty="0"/>
              <a:t>Project introduction</a:t>
            </a:r>
            <a:endParaRPr lang="en-IN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68AF875-C18B-4B48-AE4C-A63FD3CEF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2634F13-4020-F964-4524-C8CCAC654F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5414357"/>
              </p:ext>
            </p:extLst>
          </p:nvPr>
        </p:nvGraphicFramePr>
        <p:xfrm>
          <a:off x="640079" y="2559050"/>
          <a:ext cx="10890929" cy="37388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930656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FCE029E-5073-4498-8104-8427AA98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8B89DC-3C14-3A4B-8B3F-0C8EE918CF15}"/>
              </a:ext>
            </a:extLst>
          </p:cNvPr>
          <p:cNvSpPr txBox="1"/>
          <p:nvPr/>
        </p:nvSpPr>
        <p:spPr>
          <a:xfrm>
            <a:off x="640080" y="914401"/>
            <a:ext cx="4306824" cy="14778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+mj-ea"/>
                <a:cs typeface="+mj-cs"/>
              </a:rPr>
              <a:t>Dataset Overview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EFF515C-2521-4964-9DAC-2BFB8EC86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74446"/>
            <a:ext cx="4946904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74171C03-158B-A77B-7940-68E4BD7C88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9000205"/>
              </p:ext>
            </p:extLst>
          </p:nvPr>
        </p:nvGraphicFramePr>
        <p:xfrm>
          <a:off x="5641848" y="1014984"/>
          <a:ext cx="5889161" cy="5288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53051329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79F67F-F62F-1FE0-09C5-03676BB6C0FB}"/>
              </a:ext>
            </a:extLst>
          </p:cNvPr>
          <p:cNvSpPr txBox="1"/>
          <p:nvPr/>
        </p:nvSpPr>
        <p:spPr>
          <a:xfrm>
            <a:off x="640080" y="3794760"/>
            <a:ext cx="3975869" cy="205521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+mj-ea"/>
                <a:cs typeface="+mj-cs"/>
              </a:rPr>
              <a:t>Objective</a:t>
            </a:r>
          </a:p>
        </p:txBody>
      </p:sp>
      <p:pic>
        <p:nvPicPr>
          <p:cNvPr id="7" name="Graphic 6" descr="Bullseye with solid fill">
            <a:extLst>
              <a:ext uri="{FF2B5EF4-FFF2-40B4-BE49-F238E27FC236}">
                <a16:creationId xmlns:a16="http://schemas.microsoft.com/office/drawing/2014/main" id="{0CF6AA72-032C-9283-7513-8FFB66B543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713232" y="832104"/>
            <a:ext cx="2596896" cy="2596896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CB646F3-FFAB-11FA-9A88-F695FA818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TextBox 2">
            <a:extLst>
              <a:ext uri="{FF2B5EF4-FFF2-40B4-BE49-F238E27FC236}">
                <a16:creationId xmlns:a16="http://schemas.microsoft.com/office/drawing/2014/main" id="{D8092346-740A-86C9-19EE-DCE47664CC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1090623"/>
              </p:ext>
            </p:extLst>
          </p:nvPr>
        </p:nvGraphicFramePr>
        <p:xfrm>
          <a:off x="5431536" y="914399"/>
          <a:ext cx="6056039" cy="5164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9760590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637580D-1176-4083-A9A1-BD8ED0899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2D71D6-769C-01A8-5CF5-5B34B89B99CF}"/>
              </a:ext>
            </a:extLst>
          </p:cNvPr>
          <p:cNvSpPr txBox="1"/>
          <p:nvPr/>
        </p:nvSpPr>
        <p:spPr>
          <a:xfrm>
            <a:off x="914400" y="1371600"/>
            <a:ext cx="10360152" cy="11399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+mj-ea"/>
                <a:cs typeface="+mj-cs"/>
              </a:rPr>
              <a:t>Data Preparation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C96FDC-E4C2-7D8A-44BA-572E7CD9E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1585" y="1027306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extBox 1">
            <a:extLst>
              <a:ext uri="{FF2B5EF4-FFF2-40B4-BE49-F238E27FC236}">
                <a16:creationId xmlns:a16="http://schemas.microsoft.com/office/drawing/2014/main" id="{D9EE2F52-67C8-0441-3E17-9F19EFA437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7975099"/>
              </p:ext>
            </p:extLst>
          </p:nvPr>
        </p:nvGraphicFramePr>
        <p:xfrm>
          <a:off x="914400" y="2607561"/>
          <a:ext cx="10363200" cy="36903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2206648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E94CCC-5400-7363-6F30-F3C2859DC4AE}"/>
              </a:ext>
            </a:extLst>
          </p:cNvPr>
          <p:cNvSpPr txBox="1"/>
          <p:nvPr/>
        </p:nvSpPr>
        <p:spPr>
          <a:xfrm>
            <a:off x="672253" y="914400"/>
            <a:ext cx="3675888" cy="41579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+mj-ea"/>
                <a:cs typeface="+mj-cs"/>
              </a:rPr>
              <a:t>Key DAX Measures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5F4E67-4DB9-8422-13E5-B36FD48EC4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58C5C6CC-6812-1F60-9E5F-99685E93A9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1279083"/>
              </p:ext>
            </p:extLst>
          </p:nvPr>
        </p:nvGraphicFramePr>
        <p:xfrm>
          <a:off x="5020394" y="914399"/>
          <a:ext cx="5787601" cy="51145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441420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E2B886-3636-6B0E-C4AB-C92827934453}"/>
              </a:ext>
            </a:extLst>
          </p:cNvPr>
          <p:cNvSpPr txBox="1"/>
          <p:nvPr/>
        </p:nvSpPr>
        <p:spPr>
          <a:xfrm>
            <a:off x="5496821" y="1371600"/>
            <a:ext cx="603418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atin typeface="+mj-lt"/>
                <a:ea typeface="+mj-ea"/>
                <a:cs typeface="+mj-cs"/>
              </a:rPr>
              <a:t>Dashboard Visuals</a:t>
            </a:r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9560CE66-F9C5-7C7F-615F-9289A75BFD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231" r="33497"/>
          <a:stretch>
            <a:fillRect/>
          </a:stretch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7C4BA6-6803-5F01-CF47-1E89C103E642}"/>
              </a:ext>
            </a:extLst>
          </p:cNvPr>
          <p:cNvSpPr txBox="1"/>
          <p:nvPr/>
        </p:nvSpPr>
        <p:spPr>
          <a:xfrm>
            <a:off x="5375869" y="2633236"/>
            <a:ext cx="6541476" cy="36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300" dirty="0"/>
              <a:t>KPI Cards.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300" dirty="0"/>
              <a:t>Map with Total sales by Total profit by state.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300" dirty="0"/>
              <a:t>Line chart showing Trend Overtime for profit and Sales.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300" dirty="0"/>
              <a:t>Slicers for interactive analysis.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300" dirty="0"/>
              <a:t>Donut chart for contribution share of sales and segment and return order by category.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300" dirty="0"/>
              <a:t>Matrix and Tables for Drill-down.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300" dirty="0"/>
              <a:t>Bar graph for </a:t>
            </a:r>
          </a:p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r>
              <a:rPr lang="en-US" sz="1300" dirty="0"/>
              <a:t>         Total Profit by Retail salesperson.</a:t>
            </a:r>
          </a:p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r>
              <a:rPr lang="en-US" sz="1300" dirty="0"/>
              <a:t>         Total order by shipping mode.</a:t>
            </a:r>
          </a:p>
          <a:p>
            <a:pPr>
              <a:lnSpc>
                <a:spcPct val="110000"/>
              </a:lnSpc>
              <a:spcAft>
                <a:spcPts val="600"/>
              </a:spcAft>
              <a:buSzPct val="87000"/>
            </a:pPr>
            <a:r>
              <a:rPr lang="en-US" sz="1300" dirty="0"/>
              <a:t>         Total profit by Product Name.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300" dirty="0"/>
              <a:t>Column graph for average ship days by shipping method and total profit by segment</a:t>
            </a:r>
            <a:r>
              <a:rPr lang="en-US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1022082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D98298-AA78-91E4-C9BC-AD3CA998E0CC}"/>
              </a:ext>
            </a:extLst>
          </p:cNvPr>
          <p:cNvSpPr txBox="1"/>
          <p:nvPr/>
        </p:nvSpPr>
        <p:spPr>
          <a:xfrm>
            <a:off x="5496821" y="1371600"/>
            <a:ext cx="603418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Insight gained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389D59-6B1B-93BF-B792-649D43C59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6" r="21211"/>
          <a:stretch>
            <a:fillRect/>
          </a:stretch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5F92C01-2FAD-D49C-DF4F-74C83191D5E9}"/>
              </a:ext>
            </a:extLst>
          </p:cNvPr>
          <p:cNvSpPr txBox="1"/>
          <p:nvPr/>
        </p:nvSpPr>
        <p:spPr>
          <a:xfrm>
            <a:off x="5496821" y="2633236"/>
            <a:ext cx="6034187" cy="366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/>
              <a:t>Business is profitable with healthy margin of 12.47%.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/>
              <a:t>West Region have most returned order 12%.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/>
              <a:t>Office supplies with most Returned %.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/>
              <a:t>Technology Category dominate in profit.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/>
              <a:t>Furniture Category has high return rate with low profit.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/>
              <a:t>Revenue is highly concentrated in few states.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/>
              <a:t>Consumer Segment Dominate in Revenue and Profit.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/>
              <a:t>Most Profit generating Product is Canon &amp; HP Printers and Binding &amp; Office Equipment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/>
              <a:t>Most Profit and Sales generated by Salesperson Anna Andreadi.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/>
              <a:t>Most Used Shipping Mode Standard Class with average days 42 days. 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361787705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C996DB-93D6-7136-4667-19727E1B4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6" name="Picture 5" descr="Boxes and roller conveyor">
            <a:extLst>
              <a:ext uri="{FF2B5EF4-FFF2-40B4-BE49-F238E27FC236}">
                <a16:creationId xmlns:a16="http://schemas.microsoft.com/office/drawing/2014/main" id="{EE211F26-50BC-E8B7-9B52-854C48B7EAC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18850" r="18850"/>
          <a:stretch>
            <a:fillRect/>
          </a:stretch>
        </p:blipFill>
        <p:spPr>
          <a:xfrm>
            <a:off x="-4704" y="10"/>
            <a:ext cx="5696713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7017262-EEEC-4F5E-917D-A55E68A119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0375" y="-480370"/>
            <a:ext cx="4735963" cy="5696712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865541-6A18-996A-38EF-5C12CDA55B86}"/>
              </a:ext>
            </a:extLst>
          </p:cNvPr>
          <p:cNvSpPr txBox="1"/>
          <p:nvPr/>
        </p:nvSpPr>
        <p:spPr>
          <a:xfrm>
            <a:off x="642519" y="1371601"/>
            <a:ext cx="4023360" cy="26714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Suggestions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A3EDAAA-869E-4AA2-A7CE-BF2C0259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8718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F1BA1AD-0E49-CB5E-0F62-75385277D56D}"/>
              </a:ext>
            </a:extLst>
          </p:cNvPr>
          <p:cNvSpPr txBox="1"/>
          <p:nvPr/>
        </p:nvSpPr>
        <p:spPr>
          <a:xfrm>
            <a:off x="6242960" y="1031002"/>
            <a:ext cx="5288049" cy="52669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/>
              <a:t>New and better marketing strategies for loss making States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/>
              <a:t>High return % in technology. Root cause may include Shipping Damages, Product Quality issues.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/>
              <a:t>Customer prefer cost-efficient shipping. But long delivery time may impact satisfaction and return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/>
              <a:t>Best-performing salesperson can be used as benchmarks for training and incentives.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490349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463</Words>
  <Application>Microsoft Office PowerPoint</Application>
  <PresentationFormat>Widescreen</PresentationFormat>
  <Paragraphs>78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Grandview Display</vt:lpstr>
      <vt:lpstr>DashVTI</vt:lpstr>
      <vt:lpstr>Retail Supply Chain Sales Analysis </vt:lpstr>
      <vt:lpstr>Project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Tushar</dc:creator>
  <cp:lastModifiedBy>Tushar</cp:lastModifiedBy>
  <cp:revision>3</cp:revision>
  <dcterms:created xsi:type="dcterms:W3CDTF">2026-01-15T14:51:35Z</dcterms:created>
  <dcterms:modified xsi:type="dcterms:W3CDTF">2026-01-16T14:35:06Z</dcterms:modified>
</cp:coreProperties>
</file>

<file path=docProps/thumbnail.jpeg>
</file>